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61" r:id="rId4"/>
    <p:sldId id="511" r:id="rId5"/>
    <p:sldId id="343" r:id="rId6"/>
    <p:sldId id="415" r:id="rId7"/>
    <p:sldId id="501" r:id="rId8"/>
    <p:sldId id="498" r:id="rId9"/>
    <p:sldId id="410" r:id="rId10"/>
    <p:sldId id="500" r:id="rId11"/>
    <p:sldId id="445" r:id="rId12"/>
    <p:sldId id="480" r:id="rId13"/>
    <p:sldId id="481" r:id="rId14"/>
    <p:sldId id="272" r:id="rId15"/>
    <p:sldId id="483" r:id="rId16"/>
    <p:sldId id="494" r:id="rId17"/>
    <p:sldId id="484" r:id="rId18"/>
    <p:sldId id="451" r:id="rId19"/>
    <p:sldId id="456" r:id="rId20"/>
    <p:sldId id="453" r:id="rId21"/>
    <p:sldId id="522" r:id="rId22"/>
    <p:sldId id="446" r:id="rId23"/>
    <p:sldId id="458" r:id="rId24"/>
    <p:sldId id="459" r:id="rId25"/>
    <p:sldId id="273" r:id="rId26"/>
    <p:sldId id="486" r:id="rId27"/>
    <p:sldId id="523" r:id="rId28"/>
    <p:sldId id="487" r:id="rId29"/>
    <p:sldId id="493" r:id="rId30"/>
    <p:sldId id="488" r:id="rId31"/>
    <p:sldId id="490" r:id="rId32"/>
    <p:sldId id="491" r:id="rId33"/>
    <p:sldId id="260" r:id="rId34"/>
    <p:sldId id="340" r:id="rId35"/>
    <p:sldId id="510" r:id="rId36"/>
    <p:sldId id="27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439D0-7301-412C-AC45-D746F4CE9244}" v="22" dt="2021-10-04T22:26:58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o Pazianoto" userId="059f4f1ed078090f" providerId="LiveId" clId="{4AE439D0-7301-412C-AC45-D746F4CE9244}"/>
    <pc:docChg chg="custSel delSld modSld sldOrd">
      <pc:chgData name="Adriano Pazianoto" userId="059f4f1ed078090f" providerId="LiveId" clId="{4AE439D0-7301-412C-AC45-D746F4CE9244}" dt="2021-10-04T22:27:18.889" v="461" actId="403"/>
      <pc:docMkLst>
        <pc:docMk/>
      </pc:docMkLst>
      <pc:sldChg chg="delSp modSp mod">
        <pc:chgData name="Adriano Pazianoto" userId="059f4f1ed078090f" providerId="LiveId" clId="{4AE439D0-7301-412C-AC45-D746F4CE9244}" dt="2021-10-04T22:06:58.834" v="439" actId="21"/>
        <pc:sldMkLst>
          <pc:docMk/>
          <pc:sldMk cId="4088892197" sldId="256"/>
        </pc:sldMkLst>
        <pc:picChg chg="del mod">
          <ac:chgData name="Adriano Pazianoto" userId="059f4f1ed078090f" providerId="LiveId" clId="{4AE439D0-7301-412C-AC45-D746F4CE9244}" dt="2021-10-04T22:06:58.834" v="439" actId="21"/>
          <ac:picMkLst>
            <pc:docMk/>
            <pc:sldMk cId="4088892197" sldId="256"/>
            <ac:picMk id="4" creationId="{B8BE2A47-D207-434E-B5CF-9D1687D61253}"/>
          </ac:picMkLst>
        </pc:picChg>
        <pc:picChg chg="del mod">
          <ac:chgData name="Adriano Pazianoto" userId="059f4f1ed078090f" providerId="LiveId" clId="{4AE439D0-7301-412C-AC45-D746F4CE9244}" dt="2021-10-04T22:06:58.834" v="439" actId="21"/>
          <ac:picMkLst>
            <pc:docMk/>
            <pc:sldMk cId="4088892197" sldId="256"/>
            <ac:picMk id="5" creationId="{21B3B99C-8FEC-45F8-B201-F7B864B04273}"/>
          </ac:picMkLst>
        </pc:picChg>
      </pc:sldChg>
      <pc:sldChg chg="del">
        <pc:chgData name="Adriano Pazianoto" userId="059f4f1ed078090f" providerId="LiveId" clId="{4AE439D0-7301-412C-AC45-D746F4CE9244}" dt="2021-10-04T21:02:43.344" v="221" actId="47"/>
        <pc:sldMkLst>
          <pc:docMk/>
          <pc:sldMk cId="4138922781" sldId="257"/>
        </pc:sldMkLst>
      </pc:sldChg>
      <pc:sldChg chg="modSp del mod">
        <pc:chgData name="Adriano Pazianoto" userId="059f4f1ed078090f" providerId="LiveId" clId="{4AE439D0-7301-412C-AC45-D746F4CE9244}" dt="2021-10-04T21:07:25.595" v="232" actId="47"/>
        <pc:sldMkLst>
          <pc:docMk/>
          <pc:sldMk cId="2173404937" sldId="258"/>
        </pc:sldMkLst>
        <pc:spChg chg="mod">
          <ac:chgData name="Adriano Pazianoto" userId="059f4f1ed078090f" providerId="LiveId" clId="{4AE439D0-7301-412C-AC45-D746F4CE9244}" dt="2021-10-04T20:43:14.583" v="22" actId="20577"/>
          <ac:spMkLst>
            <pc:docMk/>
            <pc:sldMk cId="2173404937" sldId="258"/>
            <ac:spMk id="3" creationId="{23C526D3-A097-49AD-BD66-896ACB459A19}"/>
          </ac:spMkLst>
        </pc:spChg>
      </pc:sldChg>
      <pc:sldChg chg="del">
        <pc:chgData name="Adriano Pazianoto" userId="059f4f1ed078090f" providerId="LiveId" clId="{4AE439D0-7301-412C-AC45-D746F4CE9244}" dt="2021-10-04T21:02:48.448" v="222" actId="47"/>
        <pc:sldMkLst>
          <pc:docMk/>
          <pc:sldMk cId="540387382" sldId="259"/>
        </pc:sldMkLst>
      </pc:sldChg>
      <pc:sldChg chg="modSp mod">
        <pc:chgData name="Adriano Pazianoto" userId="059f4f1ed078090f" providerId="LiveId" clId="{4AE439D0-7301-412C-AC45-D746F4CE9244}" dt="2021-10-04T21:06:37.808" v="231" actId="20577"/>
        <pc:sldMkLst>
          <pc:docMk/>
          <pc:sldMk cId="1766213247" sldId="260"/>
        </pc:sldMkLst>
        <pc:spChg chg="mod">
          <ac:chgData name="Adriano Pazianoto" userId="059f4f1ed078090f" providerId="LiveId" clId="{4AE439D0-7301-412C-AC45-D746F4CE9244}" dt="2021-10-04T21:06:37.808" v="231" actId="20577"/>
          <ac:spMkLst>
            <pc:docMk/>
            <pc:sldMk cId="1766213247" sldId="260"/>
            <ac:spMk id="8" creationId="{B56BE981-3C79-45FE-8141-35C3BA90CD4D}"/>
          </ac:spMkLst>
        </pc:spChg>
      </pc:sldChg>
      <pc:sldChg chg="addSp modSp">
        <pc:chgData name="Adriano Pazianoto" userId="059f4f1ed078090f" providerId="LiveId" clId="{4AE439D0-7301-412C-AC45-D746F4CE9244}" dt="2021-10-04T22:07:14.043" v="441"/>
        <pc:sldMkLst>
          <pc:docMk/>
          <pc:sldMk cId="2853493003" sldId="270"/>
        </pc:sldMkLst>
        <pc:picChg chg="add mod">
          <ac:chgData name="Adriano Pazianoto" userId="059f4f1ed078090f" providerId="LiveId" clId="{4AE439D0-7301-412C-AC45-D746F4CE9244}" dt="2021-10-04T22:07:06.430" v="440"/>
          <ac:picMkLst>
            <pc:docMk/>
            <pc:sldMk cId="2853493003" sldId="270"/>
            <ac:picMk id="6" creationId="{91C033F9-50F6-43EA-A318-C64502398BAC}"/>
          </ac:picMkLst>
        </pc:picChg>
        <pc:picChg chg="add mod">
          <ac:chgData name="Adriano Pazianoto" userId="059f4f1ed078090f" providerId="LiveId" clId="{4AE439D0-7301-412C-AC45-D746F4CE9244}" dt="2021-10-04T22:07:06.430" v="440"/>
          <ac:picMkLst>
            <pc:docMk/>
            <pc:sldMk cId="2853493003" sldId="270"/>
            <ac:picMk id="9" creationId="{21B20E24-BEBF-48D0-8B60-BDEEA8DFE42A}"/>
          </ac:picMkLst>
        </pc:picChg>
        <pc:picChg chg="add mod">
          <ac:chgData name="Adriano Pazianoto" userId="059f4f1ed078090f" providerId="LiveId" clId="{4AE439D0-7301-412C-AC45-D746F4CE9244}" dt="2021-10-04T22:07:14.043" v="441"/>
          <ac:picMkLst>
            <pc:docMk/>
            <pc:sldMk cId="2853493003" sldId="270"/>
            <ac:picMk id="10" creationId="{78F91AD0-9810-4779-AA27-3FFC017DD663}"/>
          </ac:picMkLst>
        </pc:picChg>
      </pc:sldChg>
      <pc:sldChg chg="modSp mod">
        <pc:chgData name="Adriano Pazianoto" userId="059f4f1ed078090f" providerId="LiveId" clId="{4AE439D0-7301-412C-AC45-D746F4CE9244}" dt="2021-10-04T21:26:36.048" v="396" actId="113"/>
        <pc:sldMkLst>
          <pc:docMk/>
          <pc:sldMk cId="3194415469" sldId="340"/>
        </pc:sldMkLst>
        <pc:spChg chg="mod">
          <ac:chgData name="Adriano Pazianoto" userId="059f4f1ed078090f" providerId="LiveId" clId="{4AE439D0-7301-412C-AC45-D746F4CE9244}" dt="2021-10-04T21:26:36.048" v="396" actId="113"/>
          <ac:spMkLst>
            <pc:docMk/>
            <pc:sldMk cId="3194415469" sldId="340"/>
            <ac:spMk id="3" creationId="{23C526D3-A097-49AD-BD66-896ACB459A19}"/>
          </ac:spMkLst>
        </pc:spChg>
      </pc:sldChg>
      <pc:sldChg chg="del ord">
        <pc:chgData name="Adriano Pazianoto" userId="059f4f1ed078090f" providerId="LiveId" clId="{4AE439D0-7301-412C-AC45-D746F4CE9244}" dt="2021-10-04T21:52:18.181" v="430" actId="47"/>
        <pc:sldMkLst>
          <pc:docMk/>
          <pc:sldMk cId="23061019" sldId="342"/>
        </pc:sldMkLst>
      </pc:sldChg>
      <pc:sldChg chg="del">
        <pc:chgData name="Adriano Pazianoto" userId="059f4f1ed078090f" providerId="LiveId" clId="{4AE439D0-7301-412C-AC45-D746F4CE9244}" dt="2021-10-04T21:49:39.565" v="425" actId="47"/>
        <pc:sldMkLst>
          <pc:docMk/>
          <pc:sldMk cId="2446861906" sldId="414"/>
        </pc:sldMkLst>
      </pc:sldChg>
      <pc:sldChg chg="modSp mod">
        <pc:chgData name="Adriano Pazianoto" userId="059f4f1ed078090f" providerId="LiveId" clId="{4AE439D0-7301-412C-AC45-D746F4CE9244}" dt="2021-10-04T22:09:32.763" v="446" actId="20577"/>
        <pc:sldMkLst>
          <pc:docMk/>
          <pc:sldMk cId="4135527743" sldId="415"/>
        </pc:sldMkLst>
        <pc:spChg chg="mod">
          <ac:chgData name="Adriano Pazianoto" userId="059f4f1ed078090f" providerId="LiveId" clId="{4AE439D0-7301-412C-AC45-D746F4CE9244}" dt="2021-10-04T20:50:58.093" v="58" actId="1076"/>
          <ac:spMkLst>
            <pc:docMk/>
            <pc:sldMk cId="4135527743" sldId="415"/>
            <ac:spMk id="3" creationId="{00000000-0000-0000-0000-000000000000}"/>
          </ac:spMkLst>
        </pc:spChg>
        <pc:spChg chg="mod">
          <ac:chgData name="Adriano Pazianoto" userId="059f4f1ed078090f" providerId="LiveId" clId="{4AE439D0-7301-412C-AC45-D746F4CE9244}" dt="2021-10-04T22:09:32.763" v="446" actId="20577"/>
          <ac:spMkLst>
            <pc:docMk/>
            <pc:sldMk cId="4135527743" sldId="415"/>
            <ac:spMk id="25" creationId="{00000000-0000-0000-0000-000000000000}"/>
          </ac:spMkLst>
        </pc:spChg>
        <pc:picChg chg="mod">
          <ac:chgData name="Adriano Pazianoto" userId="059f4f1ed078090f" providerId="LiveId" clId="{4AE439D0-7301-412C-AC45-D746F4CE9244}" dt="2021-10-04T20:51:26.915" v="65" actId="1076"/>
          <ac:picMkLst>
            <pc:docMk/>
            <pc:sldMk cId="4135527743" sldId="415"/>
            <ac:picMk id="24" creationId="{00000000-0000-0000-0000-000000000000}"/>
          </ac:picMkLst>
        </pc:picChg>
      </pc:sldChg>
      <pc:sldChg chg="modSp del mod">
        <pc:chgData name="Adriano Pazianoto" userId="059f4f1ed078090f" providerId="LiveId" clId="{4AE439D0-7301-412C-AC45-D746F4CE9244}" dt="2021-10-04T22:13:49.652" v="448" actId="47"/>
        <pc:sldMkLst>
          <pc:docMk/>
          <pc:sldMk cId="541366213" sldId="429"/>
        </pc:sldMkLst>
        <pc:spChg chg="mod">
          <ac:chgData name="Adriano Pazianoto" userId="059f4f1ed078090f" providerId="LiveId" clId="{4AE439D0-7301-412C-AC45-D746F4CE9244}" dt="2021-10-04T21:51:48.066" v="427" actId="2711"/>
          <ac:spMkLst>
            <pc:docMk/>
            <pc:sldMk cId="541366213" sldId="429"/>
            <ac:spMk id="3" creationId="{00000000-0000-0000-0000-000000000000}"/>
          </ac:spMkLst>
        </pc:spChg>
        <pc:spChg chg="mod">
          <ac:chgData name="Adriano Pazianoto" userId="059f4f1ed078090f" providerId="LiveId" clId="{4AE439D0-7301-412C-AC45-D746F4CE9244}" dt="2021-10-04T21:51:57.247" v="428" actId="2711"/>
          <ac:spMkLst>
            <pc:docMk/>
            <pc:sldMk cId="541366213" sldId="429"/>
            <ac:spMk id="11" creationId="{00000000-0000-0000-0000-000000000000}"/>
          </ac:spMkLst>
        </pc:spChg>
      </pc:sldChg>
      <pc:sldChg chg="del">
        <pc:chgData name="Adriano Pazianoto" userId="059f4f1ed078090f" providerId="LiveId" clId="{4AE439D0-7301-412C-AC45-D746F4CE9244}" dt="2021-10-04T21:49:01.927" v="424" actId="47"/>
        <pc:sldMkLst>
          <pc:docMk/>
          <pc:sldMk cId="1879305089" sldId="440"/>
        </pc:sldMkLst>
      </pc:sldChg>
      <pc:sldChg chg="del ord">
        <pc:chgData name="Adriano Pazianoto" userId="059f4f1ed078090f" providerId="LiveId" clId="{4AE439D0-7301-412C-AC45-D746F4CE9244}" dt="2021-10-04T21:47:53.480" v="418" actId="47"/>
        <pc:sldMkLst>
          <pc:docMk/>
          <pc:sldMk cId="2196713532" sldId="441"/>
        </pc:sldMkLst>
      </pc:sldChg>
      <pc:sldChg chg="del ord">
        <pc:chgData name="Adriano Pazianoto" userId="059f4f1ed078090f" providerId="LiveId" clId="{4AE439D0-7301-412C-AC45-D746F4CE9244}" dt="2021-10-04T21:47:53.873" v="419" actId="47"/>
        <pc:sldMkLst>
          <pc:docMk/>
          <pc:sldMk cId="856545713" sldId="442"/>
        </pc:sldMkLst>
      </pc:sldChg>
      <pc:sldChg chg="modSp del mod ord">
        <pc:chgData name="Adriano Pazianoto" userId="059f4f1ed078090f" providerId="LiveId" clId="{4AE439D0-7301-412C-AC45-D746F4CE9244}" dt="2021-10-04T21:47:55.471" v="420" actId="47"/>
        <pc:sldMkLst>
          <pc:docMk/>
          <pc:sldMk cId="2170081985" sldId="443"/>
        </pc:sldMkLst>
        <pc:spChg chg="mod">
          <ac:chgData name="Adriano Pazianoto" userId="059f4f1ed078090f" providerId="LiveId" clId="{4AE439D0-7301-412C-AC45-D746F4CE9244}" dt="2021-10-04T20:53:41.661" v="116" actId="6549"/>
          <ac:spMkLst>
            <pc:docMk/>
            <pc:sldMk cId="2170081985" sldId="443"/>
            <ac:spMk id="3" creationId="{00000000-0000-0000-0000-000000000000}"/>
          </ac:spMkLst>
        </pc:spChg>
      </pc:sldChg>
      <pc:sldChg chg="del">
        <pc:chgData name="Adriano Pazianoto" userId="059f4f1ed078090f" providerId="LiveId" clId="{4AE439D0-7301-412C-AC45-D746F4CE9244}" dt="2021-10-04T20:58:07.508" v="203" actId="47"/>
        <pc:sldMkLst>
          <pc:docMk/>
          <pc:sldMk cId="2666288809" sldId="452"/>
        </pc:sldMkLst>
      </pc:sldChg>
      <pc:sldChg chg="modSp mod">
        <pc:chgData name="Adriano Pazianoto" userId="059f4f1ed078090f" providerId="LiveId" clId="{4AE439D0-7301-412C-AC45-D746F4CE9244}" dt="2021-10-04T21:24:53.792" v="374" actId="20577"/>
        <pc:sldMkLst>
          <pc:docMk/>
          <pc:sldMk cId="1286935546" sldId="453"/>
        </pc:sldMkLst>
        <pc:spChg chg="mod">
          <ac:chgData name="Adriano Pazianoto" userId="059f4f1ed078090f" providerId="LiveId" clId="{4AE439D0-7301-412C-AC45-D746F4CE9244}" dt="2021-10-04T21:24:53.792" v="374" actId="20577"/>
          <ac:spMkLst>
            <pc:docMk/>
            <pc:sldMk cId="1286935546" sldId="453"/>
            <ac:spMk id="3" creationId="{00000000-0000-0000-0000-000000000000}"/>
          </ac:spMkLst>
        </pc:spChg>
      </pc:sldChg>
      <pc:sldChg chg="del">
        <pc:chgData name="Adriano Pazianoto" userId="059f4f1ed078090f" providerId="LiveId" clId="{4AE439D0-7301-412C-AC45-D746F4CE9244}" dt="2021-10-04T21:31:57.404" v="397" actId="47"/>
        <pc:sldMkLst>
          <pc:docMk/>
          <pc:sldMk cId="15416664" sldId="455"/>
        </pc:sldMkLst>
      </pc:sldChg>
      <pc:sldChg chg="modSp mod">
        <pc:chgData name="Adriano Pazianoto" userId="059f4f1ed078090f" providerId="LiveId" clId="{4AE439D0-7301-412C-AC45-D746F4CE9244}" dt="2021-10-04T22:19:41.054" v="454" actId="313"/>
        <pc:sldMkLst>
          <pc:docMk/>
          <pc:sldMk cId="984641419" sldId="456"/>
        </pc:sldMkLst>
        <pc:spChg chg="mod">
          <ac:chgData name="Adriano Pazianoto" userId="059f4f1ed078090f" providerId="LiveId" clId="{4AE439D0-7301-412C-AC45-D746F4CE9244}" dt="2021-10-04T22:19:41.054" v="454" actId="313"/>
          <ac:spMkLst>
            <pc:docMk/>
            <pc:sldMk cId="984641419" sldId="456"/>
            <ac:spMk id="3" creationId="{00000000-0000-0000-0000-000000000000}"/>
          </ac:spMkLst>
        </pc:spChg>
        <pc:picChg chg="mod modCrop">
          <ac:chgData name="Adriano Pazianoto" userId="059f4f1ed078090f" providerId="LiveId" clId="{4AE439D0-7301-412C-AC45-D746F4CE9244}" dt="2021-10-04T20:57:34.920" v="202" actId="732"/>
          <ac:picMkLst>
            <pc:docMk/>
            <pc:sldMk cId="984641419" sldId="456"/>
            <ac:picMk id="5" creationId="{B8C8ECE4-A503-4EE0-944C-7D7A0591B141}"/>
          </ac:picMkLst>
        </pc:picChg>
      </pc:sldChg>
      <pc:sldChg chg="del">
        <pc:chgData name="Adriano Pazianoto" userId="059f4f1ed078090f" providerId="LiveId" clId="{4AE439D0-7301-412C-AC45-D746F4CE9244}" dt="2021-10-04T21:32:35.738" v="416" actId="47"/>
        <pc:sldMkLst>
          <pc:docMk/>
          <pc:sldMk cId="2849300276" sldId="457"/>
        </pc:sldMkLst>
      </pc:sldChg>
      <pc:sldChg chg="modSp del mod">
        <pc:chgData name="Adriano Pazianoto" userId="059f4f1ed078090f" providerId="LiveId" clId="{4AE439D0-7301-412C-AC45-D746F4CE9244}" dt="2021-10-04T20:48:21.471" v="32" actId="47"/>
        <pc:sldMkLst>
          <pc:docMk/>
          <pc:sldMk cId="1673781403" sldId="463"/>
        </pc:sldMkLst>
        <pc:spChg chg="mod">
          <ac:chgData name="Adriano Pazianoto" userId="059f4f1ed078090f" providerId="LiveId" clId="{4AE439D0-7301-412C-AC45-D746F4CE9244}" dt="2021-10-04T20:46:01.138" v="27" actId="13926"/>
          <ac:spMkLst>
            <pc:docMk/>
            <pc:sldMk cId="1673781403" sldId="463"/>
            <ac:spMk id="5" creationId="{5714C5CC-0675-41B2-AFBD-EE53E31838CC}"/>
          </ac:spMkLst>
        </pc:spChg>
      </pc:sldChg>
      <pc:sldChg chg="modSp del mod">
        <pc:chgData name="Adriano Pazianoto" userId="059f4f1ed078090f" providerId="LiveId" clId="{4AE439D0-7301-412C-AC45-D746F4CE9244}" dt="2021-10-04T22:08:26.458" v="443" actId="47"/>
        <pc:sldMkLst>
          <pc:docMk/>
          <pc:sldMk cId="1391273162" sldId="464"/>
        </pc:sldMkLst>
        <pc:spChg chg="mod">
          <ac:chgData name="Adriano Pazianoto" userId="059f4f1ed078090f" providerId="LiveId" clId="{4AE439D0-7301-412C-AC45-D746F4CE9244}" dt="2021-10-04T20:48:49.659" v="36" actId="13926"/>
          <ac:spMkLst>
            <pc:docMk/>
            <pc:sldMk cId="1391273162" sldId="464"/>
            <ac:spMk id="5" creationId="{5714C5CC-0675-41B2-AFBD-EE53E31838CC}"/>
          </ac:spMkLst>
        </pc:spChg>
      </pc:sldChg>
      <pc:sldChg chg="del">
        <pc:chgData name="Adriano Pazianoto" userId="059f4f1ed078090f" providerId="LiveId" clId="{4AE439D0-7301-412C-AC45-D746F4CE9244}" dt="2021-10-04T21:03:20.905" v="223" actId="47"/>
        <pc:sldMkLst>
          <pc:docMk/>
          <pc:sldMk cId="3538089520" sldId="465"/>
        </pc:sldMkLst>
      </pc:sldChg>
      <pc:sldChg chg="modSp del mod">
        <pc:chgData name="Adriano Pazianoto" userId="059f4f1ed078090f" providerId="LiveId" clId="{4AE439D0-7301-412C-AC45-D746F4CE9244}" dt="2021-10-04T22:13:45.959" v="447" actId="47"/>
        <pc:sldMkLst>
          <pc:docMk/>
          <pc:sldMk cId="663738530" sldId="477"/>
        </pc:sldMkLst>
        <pc:spChg chg="mod">
          <ac:chgData name="Adriano Pazianoto" userId="059f4f1ed078090f" providerId="LiveId" clId="{4AE439D0-7301-412C-AC45-D746F4CE9244}" dt="2021-10-04T21:21:32.826" v="301" actId="14100"/>
          <ac:spMkLst>
            <pc:docMk/>
            <pc:sldMk cId="663738530" sldId="477"/>
            <ac:spMk id="3" creationId="{CFAEB084-866F-4F3C-8BF5-8866EECB1ABE}"/>
          </ac:spMkLst>
        </pc:spChg>
        <pc:spChg chg="mod">
          <ac:chgData name="Adriano Pazianoto" userId="059f4f1ed078090f" providerId="LiveId" clId="{4AE439D0-7301-412C-AC45-D746F4CE9244}" dt="2021-10-04T22:04:29.277" v="438" actId="20577"/>
          <ac:spMkLst>
            <pc:docMk/>
            <pc:sldMk cId="663738530" sldId="477"/>
            <ac:spMk id="4" creationId="{3EF05CBA-4214-4DF3-BB1C-A75B4AFC55F0}"/>
          </ac:spMkLst>
        </pc:spChg>
      </pc:sldChg>
      <pc:sldChg chg="modSp del mod">
        <pc:chgData name="Adriano Pazianoto" userId="059f4f1ed078090f" providerId="LiveId" clId="{4AE439D0-7301-412C-AC45-D746F4CE9244}" dt="2021-10-04T21:57:47.563" v="434" actId="47"/>
        <pc:sldMkLst>
          <pc:docMk/>
          <pc:sldMk cId="2743823347" sldId="479"/>
        </pc:sldMkLst>
        <pc:spChg chg="mod">
          <ac:chgData name="Adriano Pazianoto" userId="059f4f1ed078090f" providerId="LiveId" clId="{4AE439D0-7301-412C-AC45-D746F4CE9244}" dt="2021-10-04T21:24:20.446" v="363" actId="14100"/>
          <ac:spMkLst>
            <pc:docMk/>
            <pc:sldMk cId="2743823347" sldId="479"/>
            <ac:spMk id="3" creationId="{CFAEB084-866F-4F3C-8BF5-8866EECB1ABE}"/>
          </ac:spMkLst>
        </pc:spChg>
        <pc:picChg chg="mod">
          <ac:chgData name="Adriano Pazianoto" userId="059f4f1ed078090f" providerId="LiveId" clId="{4AE439D0-7301-412C-AC45-D746F4CE9244}" dt="2021-10-04T21:24:25.695" v="364" actId="14100"/>
          <ac:picMkLst>
            <pc:docMk/>
            <pc:sldMk cId="2743823347" sldId="479"/>
            <ac:picMk id="6" creationId="{EEAA213B-C9E8-4897-9482-5C5D142E1E26}"/>
          </ac:picMkLst>
        </pc:picChg>
      </pc:sldChg>
      <pc:sldChg chg="modSp mod">
        <pc:chgData name="Adriano Pazianoto" userId="059f4f1ed078090f" providerId="LiveId" clId="{4AE439D0-7301-412C-AC45-D746F4CE9244}" dt="2021-10-04T21:21:11.509" v="300" actId="20577"/>
        <pc:sldMkLst>
          <pc:docMk/>
          <pc:sldMk cId="3237691495" sldId="481"/>
        </pc:sldMkLst>
        <pc:spChg chg="mod">
          <ac:chgData name="Adriano Pazianoto" userId="059f4f1ed078090f" providerId="LiveId" clId="{4AE439D0-7301-412C-AC45-D746F4CE9244}" dt="2021-10-04T21:21:11.509" v="300" actId="20577"/>
          <ac:spMkLst>
            <pc:docMk/>
            <pc:sldMk cId="3237691495" sldId="481"/>
            <ac:spMk id="3" creationId="{00000000-0000-0000-0000-000000000000}"/>
          </ac:spMkLst>
        </pc:spChg>
      </pc:sldChg>
      <pc:sldChg chg="modSp del mod">
        <pc:chgData name="Adriano Pazianoto" userId="059f4f1ed078090f" providerId="LiveId" clId="{4AE439D0-7301-412C-AC45-D746F4CE9244}" dt="2021-10-04T21:48:18.822" v="422" actId="47"/>
        <pc:sldMkLst>
          <pc:docMk/>
          <pc:sldMk cId="4260672895" sldId="482"/>
        </pc:sldMkLst>
        <pc:spChg chg="mod">
          <ac:chgData name="Adriano Pazianoto" userId="059f4f1ed078090f" providerId="LiveId" clId="{4AE439D0-7301-412C-AC45-D746F4CE9244}" dt="2021-10-04T21:23:20.287" v="331" actId="1076"/>
          <ac:spMkLst>
            <pc:docMk/>
            <pc:sldMk cId="4260672895" sldId="482"/>
            <ac:spMk id="2" creationId="{00000000-0000-0000-0000-000000000000}"/>
          </ac:spMkLst>
        </pc:spChg>
        <pc:spChg chg="mod">
          <ac:chgData name="Adriano Pazianoto" userId="059f4f1ed078090f" providerId="LiveId" clId="{4AE439D0-7301-412C-AC45-D746F4CE9244}" dt="2021-10-04T21:23:15.959" v="330" actId="1076"/>
          <ac:spMkLst>
            <pc:docMk/>
            <pc:sldMk cId="4260672895" sldId="482"/>
            <ac:spMk id="3" creationId="{00000000-0000-0000-0000-000000000000}"/>
          </ac:spMkLst>
        </pc:spChg>
      </pc:sldChg>
      <pc:sldChg chg="delSp modSp mod">
        <pc:chgData name="Adriano Pazianoto" userId="059f4f1ed078090f" providerId="LiveId" clId="{4AE439D0-7301-412C-AC45-D746F4CE9244}" dt="2021-10-04T22:18:16.010" v="453" actId="478"/>
        <pc:sldMkLst>
          <pc:docMk/>
          <pc:sldMk cId="2501955013" sldId="483"/>
        </pc:sldMkLst>
        <pc:spChg chg="mod">
          <ac:chgData name="Adriano Pazianoto" userId="059f4f1ed078090f" providerId="LiveId" clId="{4AE439D0-7301-412C-AC45-D746F4CE9244}" dt="2021-10-04T22:18:05.276" v="450" actId="1076"/>
          <ac:spMkLst>
            <pc:docMk/>
            <pc:sldMk cId="2501955013" sldId="483"/>
            <ac:spMk id="2" creationId="{00000000-0000-0000-0000-000000000000}"/>
          </ac:spMkLst>
        </pc:spChg>
        <pc:graphicFrameChg chg="mod">
          <ac:chgData name="Adriano Pazianoto" userId="059f4f1ed078090f" providerId="LiveId" clId="{4AE439D0-7301-412C-AC45-D746F4CE9244}" dt="2021-10-04T22:18:11.733" v="451" actId="1076"/>
          <ac:graphicFrameMkLst>
            <pc:docMk/>
            <pc:sldMk cId="2501955013" sldId="483"/>
            <ac:graphicFrameMk id="8" creationId="{00000000-0000-0000-0000-000000000000}"/>
          </ac:graphicFrameMkLst>
        </pc:graphicFrameChg>
        <pc:picChg chg="del">
          <ac:chgData name="Adriano Pazianoto" userId="059f4f1ed078090f" providerId="LiveId" clId="{4AE439D0-7301-412C-AC45-D746F4CE9244}" dt="2021-10-04T22:18:13.561" v="452" actId="478"/>
          <ac:picMkLst>
            <pc:docMk/>
            <pc:sldMk cId="2501955013" sldId="483"/>
            <ac:picMk id="4" creationId="{00000000-0000-0000-0000-000000000000}"/>
          </ac:picMkLst>
        </pc:picChg>
        <pc:picChg chg="del">
          <ac:chgData name="Adriano Pazianoto" userId="059f4f1ed078090f" providerId="LiveId" clId="{4AE439D0-7301-412C-AC45-D746F4CE9244}" dt="2021-10-04T22:18:16.010" v="453" actId="478"/>
          <ac:picMkLst>
            <pc:docMk/>
            <pc:sldMk cId="2501955013" sldId="483"/>
            <ac:picMk id="5" creationId="{00000000-0000-0000-0000-000000000000}"/>
          </ac:picMkLst>
        </pc:picChg>
      </pc:sldChg>
      <pc:sldChg chg="modSp mod">
        <pc:chgData name="Adriano Pazianoto" userId="059f4f1ed078090f" providerId="LiveId" clId="{4AE439D0-7301-412C-AC45-D746F4CE9244}" dt="2021-10-04T21:24:12.532" v="362" actId="20577"/>
        <pc:sldMkLst>
          <pc:docMk/>
          <pc:sldMk cId="3267178339" sldId="484"/>
        </pc:sldMkLst>
        <pc:spChg chg="mod">
          <ac:chgData name="Adriano Pazianoto" userId="059f4f1ed078090f" providerId="LiveId" clId="{4AE439D0-7301-412C-AC45-D746F4CE9244}" dt="2021-10-04T21:24:12.532" v="362" actId="20577"/>
          <ac:spMkLst>
            <pc:docMk/>
            <pc:sldMk cId="3267178339" sldId="484"/>
            <ac:spMk id="2" creationId="{00000000-0000-0000-0000-000000000000}"/>
          </ac:spMkLst>
        </pc:spChg>
      </pc:sldChg>
      <pc:sldChg chg="del">
        <pc:chgData name="Adriano Pazianoto" userId="059f4f1ed078090f" providerId="LiveId" clId="{4AE439D0-7301-412C-AC45-D746F4CE9244}" dt="2021-10-04T21:48:11.912" v="421" actId="47"/>
        <pc:sldMkLst>
          <pc:docMk/>
          <pc:sldMk cId="1460032079" sldId="485"/>
        </pc:sldMkLst>
      </pc:sldChg>
      <pc:sldChg chg="del">
        <pc:chgData name="Adriano Pazianoto" userId="059f4f1ed078090f" providerId="LiveId" clId="{4AE439D0-7301-412C-AC45-D746F4CE9244}" dt="2021-10-04T21:48:34.077" v="423" actId="47"/>
        <pc:sldMkLst>
          <pc:docMk/>
          <pc:sldMk cId="1066037289" sldId="489"/>
        </pc:sldMkLst>
      </pc:sldChg>
      <pc:sldChg chg="modSp mod">
        <pc:chgData name="Adriano Pazianoto" userId="059f4f1ed078090f" providerId="LiveId" clId="{4AE439D0-7301-412C-AC45-D746F4CE9244}" dt="2021-10-04T22:27:18.889" v="461" actId="403"/>
        <pc:sldMkLst>
          <pc:docMk/>
          <pc:sldMk cId="1243886842" sldId="490"/>
        </pc:sldMkLst>
        <pc:spChg chg="mod">
          <ac:chgData name="Adriano Pazianoto" userId="059f4f1ed078090f" providerId="LiveId" clId="{4AE439D0-7301-412C-AC45-D746F4CE9244}" dt="2021-10-04T22:27:14.963" v="460" actId="403"/>
          <ac:spMkLst>
            <pc:docMk/>
            <pc:sldMk cId="1243886842" sldId="490"/>
            <ac:spMk id="3" creationId="{1A02580E-90A0-4C14-9D15-806FA7374C10}"/>
          </ac:spMkLst>
        </pc:spChg>
        <pc:graphicFrameChg chg="mod modGraphic">
          <ac:chgData name="Adriano Pazianoto" userId="059f4f1ed078090f" providerId="LiveId" clId="{4AE439D0-7301-412C-AC45-D746F4CE9244}" dt="2021-10-04T22:27:18.889" v="461" actId="403"/>
          <ac:graphicFrameMkLst>
            <pc:docMk/>
            <pc:sldMk cId="1243886842" sldId="490"/>
            <ac:graphicFrameMk id="8" creationId="{00000000-0000-0000-0000-000000000000}"/>
          </ac:graphicFrameMkLst>
        </pc:graphicFrameChg>
      </pc:sldChg>
      <pc:sldChg chg="modSp mod">
        <pc:chgData name="Adriano Pazianoto" userId="059f4f1ed078090f" providerId="LiveId" clId="{4AE439D0-7301-412C-AC45-D746F4CE9244}" dt="2021-10-04T21:23:46.533" v="337" actId="1076"/>
        <pc:sldMkLst>
          <pc:docMk/>
          <pc:sldMk cId="1432937265" sldId="494"/>
        </pc:sldMkLst>
        <pc:spChg chg="mod">
          <ac:chgData name="Adriano Pazianoto" userId="059f4f1ed078090f" providerId="LiveId" clId="{4AE439D0-7301-412C-AC45-D746F4CE9244}" dt="2021-10-04T21:23:46.533" v="337" actId="1076"/>
          <ac:spMkLst>
            <pc:docMk/>
            <pc:sldMk cId="1432937265" sldId="494"/>
            <ac:spMk id="2" creationId="{22CBA191-53BB-4727-BF57-7C4D2195FFF7}"/>
          </ac:spMkLst>
        </pc:spChg>
        <pc:picChg chg="mod">
          <ac:chgData name="Adriano Pazianoto" userId="059f4f1ed078090f" providerId="LiveId" clId="{4AE439D0-7301-412C-AC45-D746F4CE9244}" dt="2021-10-04T21:23:37.410" v="333" actId="1076"/>
          <ac:picMkLst>
            <pc:docMk/>
            <pc:sldMk cId="1432937265" sldId="494"/>
            <ac:picMk id="8" creationId="{05AB8250-A20A-42B3-BA52-60EE1E4E20E7}"/>
          </ac:picMkLst>
        </pc:picChg>
      </pc:sldChg>
      <pc:sldChg chg="del">
        <pc:chgData name="Adriano Pazianoto" userId="059f4f1ed078090f" providerId="LiveId" clId="{4AE439D0-7301-412C-AC45-D746F4CE9244}" dt="2021-10-04T21:47:11.762" v="417" actId="47"/>
        <pc:sldMkLst>
          <pc:docMk/>
          <pc:sldMk cId="369875749" sldId="495"/>
        </pc:sldMkLst>
      </pc:sldChg>
      <pc:sldChg chg="modSp mod">
        <pc:chgData name="Adriano Pazianoto" userId="059f4f1ed078090f" providerId="LiveId" clId="{4AE439D0-7301-412C-AC45-D746F4CE9244}" dt="2021-10-04T20:51:57.798" v="68" actId="1076"/>
        <pc:sldMkLst>
          <pc:docMk/>
          <pc:sldMk cId="284548796" sldId="498"/>
        </pc:sldMkLst>
        <pc:spChg chg="mod">
          <ac:chgData name="Adriano Pazianoto" userId="059f4f1ed078090f" providerId="LiveId" clId="{4AE439D0-7301-412C-AC45-D746F4CE9244}" dt="2021-10-04T20:51:54.601" v="67" actId="1076"/>
          <ac:spMkLst>
            <pc:docMk/>
            <pc:sldMk cId="284548796" sldId="498"/>
            <ac:spMk id="2" creationId="{DE15E0D9-D83E-4979-9EF1-7F1BC7BD0952}"/>
          </ac:spMkLst>
        </pc:spChg>
        <pc:spChg chg="mod">
          <ac:chgData name="Adriano Pazianoto" userId="059f4f1ed078090f" providerId="LiveId" clId="{4AE439D0-7301-412C-AC45-D746F4CE9244}" dt="2021-10-04T20:51:57.798" v="68" actId="1076"/>
          <ac:spMkLst>
            <pc:docMk/>
            <pc:sldMk cId="284548796" sldId="498"/>
            <ac:spMk id="3" creationId="{23C526D3-A097-49AD-BD66-896ACB459A19}"/>
          </ac:spMkLst>
        </pc:spChg>
      </pc:sldChg>
      <pc:sldChg chg="modSp mod">
        <pc:chgData name="Adriano Pazianoto" userId="059f4f1ed078090f" providerId="LiveId" clId="{4AE439D0-7301-412C-AC45-D746F4CE9244}" dt="2021-10-04T20:50:27.003" v="55" actId="13926"/>
        <pc:sldMkLst>
          <pc:docMk/>
          <pc:sldMk cId="754026448" sldId="501"/>
        </pc:sldMkLst>
        <pc:spChg chg="mod">
          <ac:chgData name="Adriano Pazianoto" userId="059f4f1ed078090f" providerId="LiveId" clId="{4AE439D0-7301-412C-AC45-D746F4CE9244}" dt="2021-10-04T20:50:27.003" v="55" actId="13926"/>
          <ac:spMkLst>
            <pc:docMk/>
            <pc:sldMk cId="754026448" sldId="501"/>
            <ac:spMk id="2" creationId="{DE15E0D9-D83E-4979-9EF1-7F1BC7BD0952}"/>
          </ac:spMkLst>
        </pc:spChg>
      </pc:sldChg>
      <pc:sldChg chg="modSp del mod">
        <pc:chgData name="Adriano Pazianoto" userId="059f4f1ed078090f" providerId="LiveId" clId="{4AE439D0-7301-412C-AC45-D746F4CE9244}" dt="2021-10-04T22:08:23.195" v="442" actId="47"/>
        <pc:sldMkLst>
          <pc:docMk/>
          <pc:sldMk cId="1931651877" sldId="502"/>
        </pc:sldMkLst>
        <pc:spChg chg="mod">
          <ac:chgData name="Adriano Pazianoto" userId="059f4f1ed078090f" providerId="LiveId" clId="{4AE439D0-7301-412C-AC45-D746F4CE9244}" dt="2021-10-04T21:18:19.482" v="235" actId="403"/>
          <ac:spMkLst>
            <pc:docMk/>
            <pc:sldMk cId="1931651877" sldId="502"/>
            <ac:spMk id="5" creationId="{5714C5CC-0675-41B2-AFBD-EE53E31838CC}"/>
          </ac:spMkLst>
        </pc:spChg>
      </pc:sldChg>
      <pc:sldChg chg="modSp del mod">
        <pc:chgData name="Adriano Pazianoto" userId="059f4f1ed078090f" providerId="LiveId" clId="{4AE439D0-7301-412C-AC45-D746F4CE9244}" dt="2021-10-04T22:08:38.252" v="444" actId="47"/>
        <pc:sldMkLst>
          <pc:docMk/>
          <pc:sldMk cId="3886596221" sldId="503"/>
        </pc:sldMkLst>
        <pc:spChg chg="mod">
          <ac:chgData name="Adriano Pazianoto" userId="059f4f1ed078090f" providerId="LiveId" clId="{4AE439D0-7301-412C-AC45-D746F4CE9244}" dt="2021-10-04T21:18:13.849" v="234" actId="403"/>
          <ac:spMkLst>
            <pc:docMk/>
            <pc:sldMk cId="3886596221" sldId="503"/>
            <ac:spMk id="5" creationId="{5714C5CC-0675-41B2-AFBD-EE53E31838CC}"/>
          </ac:spMkLst>
        </pc:spChg>
      </pc:sldChg>
      <pc:sldChg chg="modSp mod">
        <pc:chgData name="Adriano Pazianoto" userId="059f4f1ed078090f" providerId="LiveId" clId="{4AE439D0-7301-412C-AC45-D746F4CE9244}" dt="2021-10-04T21:19:02.395" v="273" actId="6549"/>
        <pc:sldMkLst>
          <pc:docMk/>
          <pc:sldMk cId="2069450680" sldId="511"/>
        </pc:sldMkLst>
        <pc:spChg chg="mod">
          <ac:chgData name="Adriano Pazianoto" userId="059f4f1ed078090f" providerId="LiveId" clId="{4AE439D0-7301-412C-AC45-D746F4CE9244}" dt="2021-10-04T21:19:02.395" v="273" actId="6549"/>
          <ac:spMkLst>
            <pc:docMk/>
            <pc:sldMk cId="2069450680" sldId="511"/>
            <ac:spMk id="2" creationId="{22CBA191-53BB-4727-BF57-7C4D2195FFF7}"/>
          </ac:spMkLst>
        </pc:spChg>
      </pc:sldChg>
      <pc:sldChg chg="modSp mod">
        <pc:chgData name="Adriano Pazianoto" userId="059f4f1ed078090f" providerId="LiveId" clId="{4AE439D0-7301-412C-AC45-D746F4CE9244}" dt="2021-10-04T21:32:19.944" v="415" actId="1076"/>
        <pc:sldMkLst>
          <pc:docMk/>
          <pc:sldMk cId="1463956034" sldId="522"/>
        </pc:sldMkLst>
        <pc:spChg chg="mod">
          <ac:chgData name="Adriano Pazianoto" userId="059f4f1ed078090f" providerId="LiveId" clId="{4AE439D0-7301-412C-AC45-D746F4CE9244}" dt="2021-10-04T21:32:19.944" v="415" actId="1076"/>
          <ac:spMkLst>
            <pc:docMk/>
            <pc:sldMk cId="1463956034" sldId="522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F2692-ABD9-4CE3-9D15-59EAE7038C2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E113467-EB0A-4293-A113-6A64415D262E}">
      <dgm:prSet phldrT="[Texto]"/>
      <dgm:spPr/>
      <dgm:t>
        <a:bodyPr/>
        <a:lstStyle/>
        <a:p>
          <a:pPr>
            <a:buAutoNum type="arabicParenR"/>
          </a:pPr>
          <a:r>
            <a:rPr lang="pt-BR" b="1" dirty="0">
              <a:solidFill>
                <a:srgbClr val="FFFF00"/>
              </a:solidFill>
              <a:latin typeface="Garamond" panose="02020404030301010803" pitchFamily="18" charset="0"/>
            </a:rPr>
            <a:t>O cidadão ou empresa faz um pedido à administração</a:t>
          </a:r>
          <a:endParaRPr lang="pt-BR" dirty="0">
            <a:solidFill>
              <a:srgbClr val="FFFF00"/>
            </a:solidFill>
          </a:endParaRPr>
        </a:p>
      </dgm:t>
    </dgm:pt>
    <dgm:pt modelId="{BC718C0F-40A7-4484-889C-181EC121FC02}" type="parTrans" cxnId="{46651F5C-6F87-474F-A91D-83FBDBE9F583}">
      <dgm:prSet/>
      <dgm:spPr/>
      <dgm:t>
        <a:bodyPr/>
        <a:lstStyle/>
        <a:p>
          <a:endParaRPr lang="pt-BR"/>
        </a:p>
      </dgm:t>
    </dgm:pt>
    <dgm:pt modelId="{B483B870-7B77-4754-93EE-891094722426}" type="sibTrans" cxnId="{46651F5C-6F87-474F-A91D-83FBDBE9F583}">
      <dgm:prSet/>
      <dgm:spPr/>
      <dgm:t>
        <a:bodyPr/>
        <a:lstStyle/>
        <a:p>
          <a:endParaRPr lang="pt-BR"/>
        </a:p>
      </dgm:t>
    </dgm:pt>
    <dgm:pt modelId="{E9000A2C-D2F8-4B29-94B0-6DF639C0F51B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A administração analisa tecnicamente esse pedido</a:t>
          </a:r>
          <a:endParaRPr lang="pt-BR" dirty="0"/>
        </a:p>
      </dgm:t>
    </dgm:pt>
    <dgm:pt modelId="{45ACB1B0-2E99-4068-9355-CEB85924AD11}" type="parTrans" cxnId="{9BF0C65E-B6C0-4053-9AA7-CEB4764FDE6F}">
      <dgm:prSet/>
      <dgm:spPr/>
      <dgm:t>
        <a:bodyPr/>
        <a:lstStyle/>
        <a:p>
          <a:endParaRPr lang="pt-BR"/>
        </a:p>
      </dgm:t>
    </dgm:pt>
    <dgm:pt modelId="{B68AE089-3646-48E7-9DBD-DE9C4B6F3A01}" type="sibTrans" cxnId="{9BF0C65E-B6C0-4053-9AA7-CEB4764FDE6F}">
      <dgm:prSet/>
      <dgm:spPr/>
      <dgm:t>
        <a:bodyPr/>
        <a:lstStyle/>
        <a:p>
          <a:endParaRPr lang="pt-BR"/>
        </a:p>
      </dgm:t>
    </dgm:pt>
    <dgm:pt modelId="{D87FA0B9-7FE9-48AF-9F3D-12944F87479F}">
      <dgm:prSet phldrT="[Texto]"/>
      <dgm:spPr/>
      <dgm:t>
        <a:bodyPr/>
        <a:lstStyle/>
        <a:p>
          <a:r>
            <a:rPr lang="pt-BR" b="1" dirty="0">
              <a:solidFill>
                <a:srgbClr val="FFFF00"/>
              </a:solidFill>
              <a:latin typeface="Garamond" panose="02020404030301010803" pitchFamily="18" charset="0"/>
            </a:rPr>
            <a:t>Devolve uma resposta ao interessado.</a:t>
          </a:r>
          <a:endParaRPr lang="pt-BR" dirty="0">
            <a:solidFill>
              <a:srgbClr val="FFFF00"/>
            </a:solidFill>
          </a:endParaRPr>
        </a:p>
      </dgm:t>
    </dgm:pt>
    <dgm:pt modelId="{AD09EDCF-E5E8-4307-8097-35C56260943F}" type="parTrans" cxnId="{E4DC3489-4EF3-4DBB-B98E-974BF34592AC}">
      <dgm:prSet/>
      <dgm:spPr/>
      <dgm:t>
        <a:bodyPr/>
        <a:lstStyle/>
        <a:p>
          <a:endParaRPr lang="pt-BR"/>
        </a:p>
      </dgm:t>
    </dgm:pt>
    <dgm:pt modelId="{142D1E6F-7299-4281-A2D4-E29C0D523CCB}" type="sibTrans" cxnId="{E4DC3489-4EF3-4DBB-B98E-974BF34592AC}">
      <dgm:prSet/>
      <dgm:spPr/>
      <dgm:t>
        <a:bodyPr/>
        <a:lstStyle/>
        <a:p>
          <a:endParaRPr lang="pt-BR"/>
        </a:p>
      </dgm:t>
    </dgm:pt>
    <dgm:pt modelId="{17A73DB3-16E2-47C7-83CB-23988B5CF1DC}" type="pres">
      <dgm:prSet presAssocID="{EEDF2692-ABD9-4CE3-9D15-59EAE7038C29}" presName="CompostProcess" presStyleCnt="0">
        <dgm:presLayoutVars>
          <dgm:dir/>
          <dgm:resizeHandles val="exact"/>
        </dgm:presLayoutVars>
      </dgm:prSet>
      <dgm:spPr/>
    </dgm:pt>
    <dgm:pt modelId="{EF833F57-AEE4-440C-AF46-A6F0E8A95078}" type="pres">
      <dgm:prSet presAssocID="{EEDF2692-ABD9-4CE3-9D15-59EAE7038C29}" presName="arrow" presStyleLbl="bgShp" presStyleIdx="0" presStyleCnt="1"/>
      <dgm:spPr/>
    </dgm:pt>
    <dgm:pt modelId="{0723CE95-4092-44B7-AD88-869AC3BA2B19}" type="pres">
      <dgm:prSet presAssocID="{EEDF2692-ABD9-4CE3-9D15-59EAE7038C29}" presName="linearProcess" presStyleCnt="0"/>
      <dgm:spPr/>
    </dgm:pt>
    <dgm:pt modelId="{170C496F-255F-482E-96BC-3650AFF7D6FE}" type="pres">
      <dgm:prSet presAssocID="{CE113467-EB0A-4293-A113-6A64415D262E}" presName="textNode" presStyleLbl="node1" presStyleIdx="0" presStyleCnt="3">
        <dgm:presLayoutVars>
          <dgm:bulletEnabled val="1"/>
        </dgm:presLayoutVars>
      </dgm:prSet>
      <dgm:spPr/>
    </dgm:pt>
    <dgm:pt modelId="{7C590128-594A-48C7-AF8D-20B32787D868}" type="pres">
      <dgm:prSet presAssocID="{B483B870-7B77-4754-93EE-891094722426}" presName="sibTrans" presStyleCnt="0"/>
      <dgm:spPr/>
    </dgm:pt>
    <dgm:pt modelId="{0FA58411-A486-4B32-9345-2A3B3AF36FFC}" type="pres">
      <dgm:prSet presAssocID="{E9000A2C-D2F8-4B29-94B0-6DF639C0F51B}" presName="textNode" presStyleLbl="node1" presStyleIdx="1" presStyleCnt="3">
        <dgm:presLayoutVars>
          <dgm:bulletEnabled val="1"/>
        </dgm:presLayoutVars>
      </dgm:prSet>
      <dgm:spPr/>
    </dgm:pt>
    <dgm:pt modelId="{9F13C5C0-B050-4302-871C-E47D4385D797}" type="pres">
      <dgm:prSet presAssocID="{B68AE089-3646-48E7-9DBD-DE9C4B6F3A01}" presName="sibTrans" presStyleCnt="0"/>
      <dgm:spPr/>
    </dgm:pt>
    <dgm:pt modelId="{A876A62C-0D6A-4F33-8611-78CC735FF689}" type="pres">
      <dgm:prSet presAssocID="{D87FA0B9-7FE9-48AF-9F3D-12944F87479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4934A2C-F690-4566-8500-CBE448C6FB57}" type="presOf" srcId="{CE113467-EB0A-4293-A113-6A64415D262E}" destId="{170C496F-255F-482E-96BC-3650AFF7D6FE}" srcOrd="0" destOrd="0" presId="urn:microsoft.com/office/officeart/2005/8/layout/hProcess9"/>
    <dgm:cxn modelId="{46651F5C-6F87-474F-A91D-83FBDBE9F583}" srcId="{EEDF2692-ABD9-4CE3-9D15-59EAE7038C29}" destId="{CE113467-EB0A-4293-A113-6A64415D262E}" srcOrd="0" destOrd="0" parTransId="{BC718C0F-40A7-4484-889C-181EC121FC02}" sibTransId="{B483B870-7B77-4754-93EE-891094722426}"/>
    <dgm:cxn modelId="{190EBA5D-FA4C-4D22-AA9D-346869192BDD}" type="presOf" srcId="{D87FA0B9-7FE9-48AF-9F3D-12944F87479F}" destId="{A876A62C-0D6A-4F33-8611-78CC735FF689}" srcOrd="0" destOrd="0" presId="urn:microsoft.com/office/officeart/2005/8/layout/hProcess9"/>
    <dgm:cxn modelId="{9BF0C65E-B6C0-4053-9AA7-CEB4764FDE6F}" srcId="{EEDF2692-ABD9-4CE3-9D15-59EAE7038C29}" destId="{E9000A2C-D2F8-4B29-94B0-6DF639C0F51B}" srcOrd="1" destOrd="0" parTransId="{45ACB1B0-2E99-4068-9355-CEB85924AD11}" sibTransId="{B68AE089-3646-48E7-9DBD-DE9C4B6F3A01}"/>
    <dgm:cxn modelId="{24816142-B801-4230-9F2D-A3113DBF612D}" type="presOf" srcId="{EEDF2692-ABD9-4CE3-9D15-59EAE7038C29}" destId="{17A73DB3-16E2-47C7-83CB-23988B5CF1DC}" srcOrd="0" destOrd="0" presId="urn:microsoft.com/office/officeart/2005/8/layout/hProcess9"/>
    <dgm:cxn modelId="{DB34624F-D8A6-41BA-AFE8-194AC07A0EBE}" type="presOf" srcId="{E9000A2C-D2F8-4B29-94B0-6DF639C0F51B}" destId="{0FA58411-A486-4B32-9345-2A3B3AF36FFC}" srcOrd="0" destOrd="0" presId="urn:microsoft.com/office/officeart/2005/8/layout/hProcess9"/>
    <dgm:cxn modelId="{E4DC3489-4EF3-4DBB-B98E-974BF34592AC}" srcId="{EEDF2692-ABD9-4CE3-9D15-59EAE7038C29}" destId="{D87FA0B9-7FE9-48AF-9F3D-12944F87479F}" srcOrd="2" destOrd="0" parTransId="{AD09EDCF-E5E8-4307-8097-35C56260943F}" sibTransId="{142D1E6F-7299-4281-A2D4-E29C0D523CCB}"/>
    <dgm:cxn modelId="{82474AC8-EC08-4AB8-89A5-258E5290F558}" type="presParOf" srcId="{17A73DB3-16E2-47C7-83CB-23988B5CF1DC}" destId="{EF833F57-AEE4-440C-AF46-A6F0E8A95078}" srcOrd="0" destOrd="0" presId="urn:microsoft.com/office/officeart/2005/8/layout/hProcess9"/>
    <dgm:cxn modelId="{B10AF279-712A-4255-88A7-4C6126D612F0}" type="presParOf" srcId="{17A73DB3-16E2-47C7-83CB-23988B5CF1DC}" destId="{0723CE95-4092-44B7-AD88-869AC3BA2B19}" srcOrd="1" destOrd="0" presId="urn:microsoft.com/office/officeart/2005/8/layout/hProcess9"/>
    <dgm:cxn modelId="{13AA5410-FCA2-44E2-A580-818E1A1079D5}" type="presParOf" srcId="{0723CE95-4092-44B7-AD88-869AC3BA2B19}" destId="{170C496F-255F-482E-96BC-3650AFF7D6FE}" srcOrd="0" destOrd="0" presId="urn:microsoft.com/office/officeart/2005/8/layout/hProcess9"/>
    <dgm:cxn modelId="{3505D64E-D74C-407C-89D9-D0EB46500777}" type="presParOf" srcId="{0723CE95-4092-44B7-AD88-869AC3BA2B19}" destId="{7C590128-594A-48C7-AF8D-20B32787D868}" srcOrd="1" destOrd="0" presId="urn:microsoft.com/office/officeart/2005/8/layout/hProcess9"/>
    <dgm:cxn modelId="{BF3A9119-8EEC-48E6-AE76-62FB5A1AB5C2}" type="presParOf" srcId="{0723CE95-4092-44B7-AD88-869AC3BA2B19}" destId="{0FA58411-A486-4B32-9345-2A3B3AF36FFC}" srcOrd="2" destOrd="0" presId="urn:microsoft.com/office/officeart/2005/8/layout/hProcess9"/>
    <dgm:cxn modelId="{353FD69F-F48D-487E-9806-CC97F3CDDAEB}" type="presParOf" srcId="{0723CE95-4092-44B7-AD88-869AC3BA2B19}" destId="{9F13C5C0-B050-4302-871C-E47D4385D797}" srcOrd="3" destOrd="0" presId="urn:microsoft.com/office/officeart/2005/8/layout/hProcess9"/>
    <dgm:cxn modelId="{0D7FE60F-618E-4CDA-AEDD-126F9DE41B73}" type="presParOf" srcId="{0723CE95-4092-44B7-AD88-869AC3BA2B19}" destId="{A876A62C-0D6A-4F33-8611-78CC735FF6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7C810-D1EC-4750-AB6E-C3B6FD876D0E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98F9877-950A-4775-BEF8-8E2E75CBD93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+mn-lt"/>
            </a:rPr>
            <a:t>PRÓ GESTÃO RPPS</a:t>
          </a:r>
        </a:p>
      </dgm:t>
    </dgm:pt>
    <dgm:pt modelId="{45A27E6A-EC69-4ED2-BA90-6F911D1234CE}" type="parTrans" cxnId="{406B1655-6C81-401E-9DF7-D1B016EA8DF7}">
      <dgm:prSet/>
      <dgm:spPr/>
      <dgm:t>
        <a:bodyPr/>
        <a:lstStyle/>
        <a:p>
          <a:endParaRPr lang="pt-BR"/>
        </a:p>
      </dgm:t>
    </dgm:pt>
    <dgm:pt modelId="{4D32308A-E95D-4A2F-AD99-205B397345E7}" type="sibTrans" cxnId="{406B1655-6C81-401E-9DF7-D1B016EA8DF7}">
      <dgm:prSet/>
      <dgm:spPr/>
      <dgm:t>
        <a:bodyPr/>
        <a:lstStyle/>
        <a:p>
          <a:endParaRPr lang="pt-BR"/>
        </a:p>
      </dgm:t>
    </dgm:pt>
    <dgm:pt modelId="{938AC2EF-1CD5-4CAE-875C-F8BCCC6F0EA5}">
      <dgm:prSet phldrT="[Texto]"/>
      <dgm:spPr/>
      <dgm:t>
        <a:bodyPr/>
        <a:lstStyle/>
        <a:p>
          <a:r>
            <a:rPr lang="pt-BR" altLang="pt-BR" b="1" dirty="0">
              <a:solidFill>
                <a:schemeClr val="tx1"/>
              </a:solidFill>
              <a:latin typeface="+mj-lt"/>
            </a:rPr>
            <a:t>GOVERNANÇA CORPORATIVA</a:t>
          </a:r>
          <a:endParaRPr lang="pt-BR" dirty="0">
            <a:solidFill>
              <a:schemeClr val="tx1"/>
            </a:solidFill>
            <a:latin typeface="+mj-lt"/>
          </a:endParaRPr>
        </a:p>
      </dgm:t>
    </dgm:pt>
    <dgm:pt modelId="{A3E6DBD8-6AA5-4CAE-8540-D1579EB340C2}" type="parTrans" cxnId="{21B9764F-8E24-4889-8D43-3BDBF2FDEC01}">
      <dgm:prSet/>
      <dgm:spPr/>
      <dgm:t>
        <a:bodyPr/>
        <a:lstStyle/>
        <a:p>
          <a:endParaRPr lang="pt-BR" dirty="0"/>
        </a:p>
      </dgm:t>
    </dgm:pt>
    <dgm:pt modelId="{D188C02F-C3DE-4E88-8C09-A77EBFF34957}" type="sibTrans" cxnId="{21B9764F-8E24-4889-8D43-3BDBF2FDEC01}">
      <dgm:prSet/>
      <dgm:spPr/>
      <dgm:t>
        <a:bodyPr/>
        <a:lstStyle/>
        <a:p>
          <a:endParaRPr lang="pt-BR"/>
        </a:p>
      </dgm:t>
    </dgm:pt>
    <dgm:pt modelId="{A2CA8CA9-42CE-449A-81C7-A116758E6270}">
      <dgm:prSet/>
      <dgm:spPr/>
      <dgm:t>
        <a:bodyPr/>
        <a:lstStyle/>
        <a:p>
          <a:r>
            <a:rPr lang="pt-BR" altLang="pt-BR" b="1" dirty="0">
              <a:solidFill>
                <a:schemeClr val="tx1"/>
              </a:solidFill>
              <a:latin typeface="+mj-lt"/>
            </a:rPr>
            <a:t>CONTROLE INTERNO </a:t>
          </a:r>
        </a:p>
      </dgm:t>
    </dgm:pt>
    <dgm:pt modelId="{66548CB8-7CE2-465C-8A02-D84033179DE2}" type="parTrans" cxnId="{D677E296-9C25-4CC4-859B-185525F53CA4}">
      <dgm:prSet/>
      <dgm:spPr/>
      <dgm:t>
        <a:bodyPr/>
        <a:lstStyle/>
        <a:p>
          <a:endParaRPr lang="pt-BR" dirty="0"/>
        </a:p>
      </dgm:t>
    </dgm:pt>
    <dgm:pt modelId="{B0DB573A-AC94-4B26-9D85-18AF9175BB12}" type="sibTrans" cxnId="{D677E296-9C25-4CC4-859B-185525F53CA4}">
      <dgm:prSet/>
      <dgm:spPr/>
      <dgm:t>
        <a:bodyPr/>
        <a:lstStyle/>
        <a:p>
          <a:endParaRPr lang="pt-BR"/>
        </a:p>
      </dgm:t>
    </dgm:pt>
    <dgm:pt modelId="{B0F882A4-CF7D-4A67-BA7D-0D310FC2E855}">
      <dgm:prSet/>
      <dgm:spPr/>
      <dgm:t>
        <a:bodyPr/>
        <a:lstStyle/>
        <a:p>
          <a:r>
            <a:rPr lang="pt-BR" altLang="pt-BR" b="1" dirty="0">
              <a:solidFill>
                <a:schemeClr val="tx1"/>
              </a:solidFill>
              <a:latin typeface="+mj-lt"/>
            </a:rPr>
            <a:t>EDUCAÇÃO PREVIDENCIÁRIA</a:t>
          </a:r>
        </a:p>
      </dgm:t>
    </dgm:pt>
    <dgm:pt modelId="{1A50607C-9A5D-4F26-A7DC-BC90CB2CC78A}" type="parTrans" cxnId="{3010432E-505F-4CEB-988E-79D62EAF2D9E}">
      <dgm:prSet/>
      <dgm:spPr/>
      <dgm:t>
        <a:bodyPr/>
        <a:lstStyle/>
        <a:p>
          <a:endParaRPr lang="pt-BR" dirty="0"/>
        </a:p>
      </dgm:t>
    </dgm:pt>
    <dgm:pt modelId="{2C4026D0-06B0-4896-A9C5-269CACB6F57B}" type="sibTrans" cxnId="{3010432E-505F-4CEB-988E-79D62EAF2D9E}">
      <dgm:prSet/>
      <dgm:spPr/>
      <dgm:t>
        <a:bodyPr/>
        <a:lstStyle/>
        <a:p>
          <a:endParaRPr lang="pt-BR"/>
        </a:p>
      </dgm:t>
    </dgm:pt>
    <dgm:pt modelId="{77D9C35B-9DC9-445F-921A-5B413A6E78EE}" type="pres">
      <dgm:prSet presAssocID="{C1E7C810-D1EC-4750-AB6E-C3B6FD876D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0757F6-997D-40A7-82AE-8CFD8C4A1E62}" type="pres">
      <dgm:prSet presAssocID="{398F9877-950A-4775-BEF8-8E2E75CBD937}" presName="root1" presStyleCnt="0"/>
      <dgm:spPr/>
    </dgm:pt>
    <dgm:pt modelId="{41AD44CD-723B-420C-9014-68C79106ECFC}" type="pres">
      <dgm:prSet presAssocID="{398F9877-950A-4775-BEF8-8E2E75CBD937}" presName="LevelOneTextNode" presStyleLbl="node0" presStyleIdx="0" presStyleCnt="1" custScaleX="219299" custScaleY="69824">
        <dgm:presLayoutVars>
          <dgm:chPref val="3"/>
        </dgm:presLayoutVars>
      </dgm:prSet>
      <dgm:spPr/>
    </dgm:pt>
    <dgm:pt modelId="{63EA3A16-F1CC-493D-8F50-590DBCCC8808}" type="pres">
      <dgm:prSet presAssocID="{398F9877-950A-4775-BEF8-8E2E75CBD937}" presName="level2hierChild" presStyleCnt="0"/>
      <dgm:spPr/>
    </dgm:pt>
    <dgm:pt modelId="{2530349A-A01D-45D1-9095-FC069A0828B5}" type="pres">
      <dgm:prSet presAssocID="{A3E6DBD8-6AA5-4CAE-8540-D1579EB340C2}" presName="conn2-1" presStyleLbl="parChTrans1D2" presStyleIdx="0" presStyleCnt="3"/>
      <dgm:spPr/>
    </dgm:pt>
    <dgm:pt modelId="{A7B5BBE0-7E54-4D89-8CA9-0F6753403A2B}" type="pres">
      <dgm:prSet presAssocID="{A3E6DBD8-6AA5-4CAE-8540-D1579EB340C2}" presName="connTx" presStyleLbl="parChTrans1D2" presStyleIdx="0" presStyleCnt="3"/>
      <dgm:spPr/>
    </dgm:pt>
    <dgm:pt modelId="{C1DA90F6-DD3C-4C71-AA03-BCD59F1F7D22}" type="pres">
      <dgm:prSet presAssocID="{938AC2EF-1CD5-4CAE-875C-F8BCCC6F0EA5}" presName="root2" presStyleCnt="0"/>
      <dgm:spPr/>
    </dgm:pt>
    <dgm:pt modelId="{71BF1571-85FF-471F-B804-10851E710307}" type="pres">
      <dgm:prSet presAssocID="{938AC2EF-1CD5-4CAE-875C-F8BCCC6F0EA5}" presName="LevelTwoTextNode" presStyleLbl="node2" presStyleIdx="0" presStyleCnt="3" custScaleX="209216">
        <dgm:presLayoutVars>
          <dgm:chPref val="3"/>
        </dgm:presLayoutVars>
      </dgm:prSet>
      <dgm:spPr/>
    </dgm:pt>
    <dgm:pt modelId="{32285DA7-E0C1-4D1D-9C62-A34FEFA9F4E2}" type="pres">
      <dgm:prSet presAssocID="{938AC2EF-1CD5-4CAE-875C-F8BCCC6F0EA5}" presName="level3hierChild" presStyleCnt="0"/>
      <dgm:spPr/>
    </dgm:pt>
    <dgm:pt modelId="{97D90E18-D611-494F-94F8-F5BF8DF13ABF}" type="pres">
      <dgm:prSet presAssocID="{66548CB8-7CE2-465C-8A02-D84033179DE2}" presName="conn2-1" presStyleLbl="parChTrans1D2" presStyleIdx="1" presStyleCnt="3"/>
      <dgm:spPr/>
    </dgm:pt>
    <dgm:pt modelId="{D4972A97-FFC6-467A-8CD3-0264106CAF3E}" type="pres">
      <dgm:prSet presAssocID="{66548CB8-7CE2-465C-8A02-D84033179DE2}" presName="connTx" presStyleLbl="parChTrans1D2" presStyleIdx="1" presStyleCnt="3"/>
      <dgm:spPr/>
    </dgm:pt>
    <dgm:pt modelId="{03C3BB6F-F13A-4088-A2C6-0F38C4D0C6F6}" type="pres">
      <dgm:prSet presAssocID="{A2CA8CA9-42CE-449A-81C7-A116758E6270}" presName="root2" presStyleCnt="0"/>
      <dgm:spPr/>
    </dgm:pt>
    <dgm:pt modelId="{BAE4533A-3A3D-4A2D-B761-9A82260EDD7E}" type="pres">
      <dgm:prSet presAssocID="{A2CA8CA9-42CE-449A-81C7-A116758E6270}" presName="LevelTwoTextNode" presStyleLbl="node2" presStyleIdx="1" presStyleCnt="3" custScaleX="209216">
        <dgm:presLayoutVars>
          <dgm:chPref val="3"/>
        </dgm:presLayoutVars>
      </dgm:prSet>
      <dgm:spPr/>
    </dgm:pt>
    <dgm:pt modelId="{9B655287-2C3A-4D4E-BFDE-24018EACA564}" type="pres">
      <dgm:prSet presAssocID="{A2CA8CA9-42CE-449A-81C7-A116758E6270}" presName="level3hierChild" presStyleCnt="0"/>
      <dgm:spPr/>
    </dgm:pt>
    <dgm:pt modelId="{F2C9051D-648E-4328-8998-1A2958518AA9}" type="pres">
      <dgm:prSet presAssocID="{1A50607C-9A5D-4F26-A7DC-BC90CB2CC78A}" presName="conn2-1" presStyleLbl="parChTrans1D2" presStyleIdx="2" presStyleCnt="3"/>
      <dgm:spPr/>
    </dgm:pt>
    <dgm:pt modelId="{63F61C32-22CC-46D8-844C-5673CE4798A9}" type="pres">
      <dgm:prSet presAssocID="{1A50607C-9A5D-4F26-A7DC-BC90CB2CC78A}" presName="connTx" presStyleLbl="parChTrans1D2" presStyleIdx="2" presStyleCnt="3"/>
      <dgm:spPr/>
    </dgm:pt>
    <dgm:pt modelId="{53401ECA-3AFF-4550-AA99-9E500B86FC4C}" type="pres">
      <dgm:prSet presAssocID="{B0F882A4-CF7D-4A67-BA7D-0D310FC2E855}" presName="root2" presStyleCnt="0"/>
      <dgm:spPr/>
    </dgm:pt>
    <dgm:pt modelId="{75C499B5-2546-4E8D-A83C-913F1D37CEC4}" type="pres">
      <dgm:prSet presAssocID="{B0F882A4-CF7D-4A67-BA7D-0D310FC2E855}" presName="LevelTwoTextNode" presStyleLbl="node2" presStyleIdx="2" presStyleCnt="3" custScaleX="209216">
        <dgm:presLayoutVars>
          <dgm:chPref val="3"/>
        </dgm:presLayoutVars>
      </dgm:prSet>
      <dgm:spPr/>
    </dgm:pt>
    <dgm:pt modelId="{FF299865-84DF-4309-8040-BA1A683F62AA}" type="pres">
      <dgm:prSet presAssocID="{B0F882A4-CF7D-4A67-BA7D-0D310FC2E855}" presName="level3hierChild" presStyleCnt="0"/>
      <dgm:spPr/>
    </dgm:pt>
  </dgm:ptLst>
  <dgm:cxnLst>
    <dgm:cxn modelId="{C638E60F-1F9C-4478-8CD6-51E50E6102FF}" type="presOf" srcId="{A3E6DBD8-6AA5-4CAE-8540-D1579EB340C2}" destId="{A7B5BBE0-7E54-4D89-8CA9-0F6753403A2B}" srcOrd="1" destOrd="0" presId="urn:microsoft.com/office/officeart/2008/layout/HorizontalMultiLevelHierarchy"/>
    <dgm:cxn modelId="{B3D62F16-6374-46CC-B5A4-1A2A31BECE3C}" type="presOf" srcId="{B0F882A4-CF7D-4A67-BA7D-0D310FC2E855}" destId="{75C499B5-2546-4E8D-A83C-913F1D37CEC4}" srcOrd="0" destOrd="0" presId="urn:microsoft.com/office/officeart/2008/layout/HorizontalMultiLevelHierarchy"/>
    <dgm:cxn modelId="{83AE521B-B5B5-4541-AB50-D2D4A2547166}" type="presOf" srcId="{938AC2EF-1CD5-4CAE-875C-F8BCCC6F0EA5}" destId="{71BF1571-85FF-471F-B804-10851E710307}" srcOrd="0" destOrd="0" presId="urn:microsoft.com/office/officeart/2008/layout/HorizontalMultiLevelHierarchy"/>
    <dgm:cxn modelId="{21F80A2A-9410-43FC-9EB0-BC7B767FF5C4}" type="presOf" srcId="{66548CB8-7CE2-465C-8A02-D84033179DE2}" destId="{97D90E18-D611-494F-94F8-F5BF8DF13ABF}" srcOrd="0" destOrd="0" presId="urn:microsoft.com/office/officeart/2008/layout/HorizontalMultiLevelHierarchy"/>
    <dgm:cxn modelId="{3010432E-505F-4CEB-988E-79D62EAF2D9E}" srcId="{398F9877-950A-4775-BEF8-8E2E75CBD937}" destId="{B0F882A4-CF7D-4A67-BA7D-0D310FC2E855}" srcOrd="2" destOrd="0" parTransId="{1A50607C-9A5D-4F26-A7DC-BC90CB2CC78A}" sibTransId="{2C4026D0-06B0-4896-A9C5-269CACB6F57B}"/>
    <dgm:cxn modelId="{29F4DA61-BCDB-48CB-B81E-01AE22C44BC1}" type="presOf" srcId="{398F9877-950A-4775-BEF8-8E2E75CBD937}" destId="{41AD44CD-723B-420C-9014-68C79106ECFC}" srcOrd="0" destOrd="0" presId="urn:microsoft.com/office/officeart/2008/layout/HorizontalMultiLevelHierarchy"/>
    <dgm:cxn modelId="{21B9764F-8E24-4889-8D43-3BDBF2FDEC01}" srcId="{398F9877-950A-4775-BEF8-8E2E75CBD937}" destId="{938AC2EF-1CD5-4CAE-875C-F8BCCC6F0EA5}" srcOrd="0" destOrd="0" parTransId="{A3E6DBD8-6AA5-4CAE-8540-D1579EB340C2}" sibTransId="{D188C02F-C3DE-4E88-8C09-A77EBFF34957}"/>
    <dgm:cxn modelId="{4AEA4452-59F2-4E3C-8712-66A7CABEC475}" type="presOf" srcId="{1A50607C-9A5D-4F26-A7DC-BC90CB2CC78A}" destId="{63F61C32-22CC-46D8-844C-5673CE4798A9}" srcOrd="1" destOrd="0" presId="urn:microsoft.com/office/officeart/2008/layout/HorizontalMultiLevelHierarchy"/>
    <dgm:cxn modelId="{AC37DF73-ADC8-4C4F-B486-7A61F2C23647}" type="presOf" srcId="{A2CA8CA9-42CE-449A-81C7-A116758E6270}" destId="{BAE4533A-3A3D-4A2D-B761-9A82260EDD7E}" srcOrd="0" destOrd="0" presId="urn:microsoft.com/office/officeart/2008/layout/HorizontalMultiLevelHierarchy"/>
    <dgm:cxn modelId="{406B1655-6C81-401E-9DF7-D1B016EA8DF7}" srcId="{C1E7C810-D1EC-4750-AB6E-C3B6FD876D0E}" destId="{398F9877-950A-4775-BEF8-8E2E75CBD937}" srcOrd="0" destOrd="0" parTransId="{45A27E6A-EC69-4ED2-BA90-6F911D1234CE}" sibTransId="{4D32308A-E95D-4A2F-AD99-205B397345E7}"/>
    <dgm:cxn modelId="{4D832893-8590-4D82-B504-78EB704AEF7E}" type="presOf" srcId="{1A50607C-9A5D-4F26-A7DC-BC90CB2CC78A}" destId="{F2C9051D-648E-4328-8998-1A2958518AA9}" srcOrd="0" destOrd="0" presId="urn:microsoft.com/office/officeart/2008/layout/HorizontalMultiLevelHierarchy"/>
    <dgm:cxn modelId="{D677E296-9C25-4CC4-859B-185525F53CA4}" srcId="{398F9877-950A-4775-BEF8-8E2E75CBD937}" destId="{A2CA8CA9-42CE-449A-81C7-A116758E6270}" srcOrd="1" destOrd="0" parTransId="{66548CB8-7CE2-465C-8A02-D84033179DE2}" sibTransId="{B0DB573A-AC94-4B26-9D85-18AF9175BB12}"/>
    <dgm:cxn modelId="{4A440BA9-C9A1-4C09-ADB9-9822F1311B6F}" type="presOf" srcId="{A3E6DBD8-6AA5-4CAE-8540-D1579EB340C2}" destId="{2530349A-A01D-45D1-9095-FC069A0828B5}" srcOrd="0" destOrd="0" presId="urn:microsoft.com/office/officeart/2008/layout/HorizontalMultiLevelHierarchy"/>
    <dgm:cxn modelId="{E13310C6-C563-40C4-970F-662A911533FC}" type="presOf" srcId="{C1E7C810-D1EC-4750-AB6E-C3B6FD876D0E}" destId="{77D9C35B-9DC9-445F-921A-5B413A6E78EE}" srcOrd="0" destOrd="0" presId="urn:microsoft.com/office/officeart/2008/layout/HorizontalMultiLevelHierarchy"/>
    <dgm:cxn modelId="{44D084FD-13EA-4692-A290-8810E683442A}" type="presOf" srcId="{66548CB8-7CE2-465C-8A02-D84033179DE2}" destId="{D4972A97-FFC6-467A-8CD3-0264106CAF3E}" srcOrd="1" destOrd="0" presId="urn:microsoft.com/office/officeart/2008/layout/HorizontalMultiLevelHierarchy"/>
    <dgm:cxn modelId="{E65EB998-2904-4EF3-850E-96903B486156}" type="presParOf" srcId="{77D9C35B-9DC9-445F-921A-5B413A6E78EE}" destId="{FD0757F6-997D-40A7-82AE-8CFD8C4A1E62}" srcOrd="0" destOrd="0" presId="urn:microsoft.com/office/officeart/2008/layout/HorizontalMultiLevelHierarchy"/>
    <dgm:cxn modelId="{35D09A21-06C0-4BFD-87A1-CD280B2F836C}" type="presParOf" srcId="{FD0757F6-997D-40A7-82AE-8CFD8C4A1E62}" destId="{41AD44CD-723B-420C-9014-68C79106ECFC}" srcOrd="0" destOrd="0" presId="urn:microsoft.com/office/officeart/2008/layout/HorizontalMultiLevelHierarchy"/>
    <dgm:cxn modelId="{F1D58D0D-213B-4E09-A11C-72B8A0AC6C1F}" type="presParOf" srcId="{FD0757F6-997D-40A7-82AE-8CFD8C4A1E62}" destId="{63EA3A16-F1CC-493D-8F50-590DBCCC8808}" srcOrd="1" destOrd="0" presId="urn:microsoft.com/office/officeart/2008/layout/HorizontalMultiLevelHierarchy"/>
    <dgm:cxn modelId="{2204E013-EA7C-407F-B87E-451A0A619A65}" type="presParOf" srcId="{63EA3A16-F1CC-493D-8F50-590DBCCC8808}" destId="{2530349A-A01D-45D1-9095-FC069A0828B5}" srcOrd="0" destOrd="0" presId="urn:microsoft.com/office/officeart/2008/layout/HorizontalMultiLevelHierarchy"/>
    <dgm:cxn modelId="{6FA9A2F6-F8E8-4356-8F29-8F0D0C0D42C4}" type="presParOf" srcId="{2530349A-A01D-45D1-9095-FC069A0828B5}" destId="{A7B5BBE0-7E54-4D89-8CA9-0F6753403A2B}" srcOrd="0" destOrd="0" presId="urn:microsoft.com/office/officeart/2008/layout/HorizontalMultiLevelHierarchy"/>
    <dgm:cxn modelId="{92B4EB4D-01DC-47D8-ADDE-80687CFEE61F}" type="presParOf" srcId="{63EA3A16-F1CC-493D-8F50-590DBCCC8808}" destId="{C1DA90F6-DD3C-4C71-AA03-BCD59F1F7D22}" srcOrd="1" destOrd="0" presId="urn:microsoft.com/office/officeart/2008/layout/HorizontalMultiLevelHierarchy"/>
    <dgm:cxn modelId="{0723B9A1-69FB-4C72-BC98-2EF367F7ABE7}" type="presParOf" srcId="{C1DA90F6-DD3C-4C71-AA03-BCD59F1F7D22}" destId="{71BF1571-85FF-471F-B804-10851E710307}" srcOrd="0" destOrd="0" presId="urn:microsoft.com/office/officeart/2008/layout/HorizontalMultiLevelHierarchy"/>
    <dgm:cxn modelId="{13AD7C58-0076-47B7-89A4-35FA3814954F}" type="presParOf" srcId="{C1DA90F6-DD3C-4C71-AA03-BCD59F1F7D22}" destId="{32285DA7-E0C1-4D1D-9C62-A34FEFA9F4E2}" srcOrd="1" destOrd="0" presId="urn:microsoft.com/office/officeart/2008/layout/HorizontalMultiLevelHierarchy"/>
    <dgm:cxn modelId="{2B2313A9-A4C6-42E2-BEE5-26EF7992FF2E}" type="presParOf" srcId="{63EA3A16-F1CC-493D-8F50-590DBCCC8808}" destId="{97D90E18-D611-494F-94F8-F5BF8DF13ABF}" srcOrd="2" destOrd="0" presId="urn:microsoft.com/office/officeart/2008/layout/HorizontalMultiLevelHierarchy"/>
    <dgm:cxn modelId="{8F1E9BEB-E7BC-4F96-A22F-0C4AD52CAE3F}" type="presParOf" srcId="{97D90E18-D611-494F-94F8-F5BF8DF13ABF}" destId="{D4972A97-FFC6-467A-8CD3-0264106CAF3E}" srcOrd="0" destOrd="0" presId="urn:microsoft.com/office/officeart/2008/layout/HorizontalMultiLevelHierarchy"/>
    <dgm:cxn modelId="{7ECF49AB-A5A1-4BA8-BF87-56466CBCE307}" type="presParOf" srcId="{63EA3A16-F1CC-493D-8F50-590DBCCC8808}" destId="{03C3BB6F-F13A-4088-A2C6-0F38C4D0C6F6}" srcOrd="3" destOrd="0" presId="urn:microsoft.com/office/officeart/2008/layout/HorizontalMultiLevelHierarchy"/>
    <dgm:cxn modelId="{5927B915-0FAF-4D3F-88AC-776B9A4C60C7}" type="presParOf" srcId="{03C3BB6F-F13A-4088-A2C6-0F38C4D0C6F6}" destId="{BAE4533A-3A3D-4A2D-B761-9A82260EDD7E}" srcOrd="0" destOrd="0" presId="urn:microsoft.com/office/officeart/2008/layout/HorizontalMultiLevelHierarchy"/>
    <dgm:cxn modelId="{E73FD273-46E4-4869-84FD-746E92A311F4}" type="presParOf" srcId="{03C3BB6F-F13A-4088-A2C6-0F38C4D0C6F6}" destId="{9B655287-2C3A-4D4E-BFDE-24018EACA564}" srcOrd="1" destOrd="0" presId="urn:microsoft.com/office/officeart/2008/layout/HorizontalMultiLevelHierarchy"/>
    <dgm:cxn modelId="{F97C9D3E-F237-4C69-BA51-6306EFB0CDAB}" type="presParOf" srcId="{63EA3A16-F1CC-493D-8F50-590DBCCC8808}" destId="{F2C9051D-648E-4328-8998-1A2958518AA9}" srcOrd="4" destOrd="0" presId="urn:microsoft.com/office/officeart/2008/layout/HorizontalMultiLevelHierarchy"/>
    <dgm:cxn modelId="{02F95FAF-5312-45E6-93A1-C73E8B4FC8AB}" type="presParOf" srcId="{F2C9051D-648E-4328-8998-1A2958518AA9}" destId="{63F61C32-22CC-46D8-844C-5673CE4798A9}" srcOrd="0" destOrd="0" presId="urn:microsoft.com/office/officeart/2008/layout/HorizontalMultiLevelHierarchy"/>
    <dgm:cxn modelId="{AAC49CD0-FD51-441E-84D6-C8ED9B40BE2B}" type="presParOf" srcId="{63EA3A16-F1CC-493D-8F50-590DBCCC8808}" destId="{53401ECA-3AFF-4550-AA99-9E500B86FC4C}" srcOrd="5" destOrd="0" presId="urn:microsoft.com/office/officeart/2008/layout/HorizontalMultiLevelHierarchy"/>
    <dgm:cxn modelId="{0447221F-7529-448C-9D33-C0DFA5CF2FDA}" type="presParOf" srcId="{53401ECA-3AFF-4550-AA99-9E500B86FC4C}" destId="{75C499B5-2546-4E8D-A83C-913F1D37CEC4}" srcOrd="0" destOrd="0" presId="urn:microsoft.com/office/officeart/2008/layout/HorizontalMultiLevelHierarchy"/>
    <dgm:cxn modelId="{A1034CD5-9037-4EFA-87AA-8ED7CE4B51D2}" type="presParOf" srcId="{53401ECA-3AFF-4550-AA99-9E500B86FC4C}" destId="{FF299865-84DF-4309-8040-BA1A683F62A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3C3D22-4EE1-4E22-80D0-6582C4E85BBF}" type="doc">
      <dgm:prSet loTypeId="urn:microsoft.com/office/officeart/2005/8/layout/hProcess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BEE890-96F2-4638-B6CD-B6BC83B90822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Grupo de Trabalho  </a:t>
          </a:r>
        </a:p>
      </dgm:t>
    </dgm:pt>
    <dgm:pt modelId="{614433AB-4375-4844-8C58-24A0A5057F61}" type="parTrans" cxnId="{088D90B4-5849-4043-8536-D116379EE9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AEB9CF13-51A7-4D9B-A3D8-D0D99A8911B0}" type="sibTrans" cxnId="{088D90B4-5849-4043-8536-D116379EE9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F5D0F89-9A71-4348-9E19-F858B7E2BDE7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Setembro de 2018</a:t>
          </a:r>
        </a:p>
        <a:p>
          <a:r>
            <a:rPr lang="pt-BR" dirty="0">
              <a:latin typeface="Garamond" panose="02020404030301010803" pitchFamily="18" charset="0"/>
            </a:rPr>
            <a:t>4 Servidores: Tecnologia da Informação; arquivologia, protocolo, gestores das áreas interessadas.</a:t>
          </a:r>
        </a:p>
        <a:p>
          <a:endParaRPr lang="pt-BR" dirty="0">
            <a:latin typeface="Garamond" panose="02020404030301010803" pitchFamily="18" charset="0"/>
          </a:endParaRPr>
        </a:p>
      </dgm:t>
    </dgm:pt>
    <dgm:pt modelId="{E5F45E35-4DDA-436B-9660-1B4A30ADEC12}" type="parTrans" cxnId="{24578A23-78BD-4E1E-8FDA-16B1FA43E8E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3C92C36D-8D6C-46DC-90D7-614ADA5EE476}" type="sibTrans" cxnId="{24578A23-78BD-4E1E-8FDA-16B1FA43E8E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2F9F6DC9-292D-4B33-9E40-FA85D0C4CDF6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Normatização </a:t>
          </a:r>
        </a:p>
      </dgm:t>
    </dgm:pt>
    <dgm:pt modelId="{B6250EF7-47BC-4921-9D56-6EC310D22DCD}" type="parTrans" cxnId="{45EEA44D-0325-4A93-97A7-C71733DFD0A4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27578CD-FA64-45CE-A9F7-AEBB91C354C2}" type="sibTrans" cxnId="{45EEA44D-0325-4A93-97A7-C71733DFD0A4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E16A6927-46C5-449F-BE44-FF31248D36B4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Outubro de 2018</a:t>
          </a:r>
        </a:p>
        <a:p>
          <a:r>
            <a:rPr lang="pt-BR" dirty="0">
              <a:latin typeface="Garamond" panose="02020404030301010803" pitchFamily="18" charset="0"/>
            </a:rPr>
            <a:t>Instrução Normativa nº 57, de 29 de outubro de 2018.</a:t>
          </a:r>
        </a:p>
      </dgm:t>
    </dgm:pt>
    <dgm:pt modelId="{01FD30FD-BD94-4EC5-A790-58E05AD18858}" type="parTrans" cxnId="{D7A9BAF5-EC5C-49E0-B56A-231A99A33AE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545B13F-69EB-4D85-8F68-2E1703571015}" type="sibTrans" cxnId="{D7A9BAF5-EC5C-49E0-B56A-231A99A33AE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F500C296-3DB1-456E-A895-7D4329DB7783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Licitação</a:t>
          </a:r>
        </a:p>
      </dgm:t>
    </dgm:pt>
    <dgm:pt modelId="{0F60C33D-9DA6-42E2-96F1-478C148715DF}" type="parTrans" cxnId="{BE673F33-FCFB-4FE4-A49D-2AF982B7905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61F5658-CF36-46F1-967D-6B6738E6182E}" type="sibTrans" cxnId="{BE673F33-FCFB-4FE4-A49D-2AF982B7905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B3E9148-0A78-4104-A1D2-4AA8431547DA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Novembro de 2018</a:t>
          </a:r>
        </a:p>
        <a:p>
          <a:r>
            <a:rPr lang="pt-BR" dirty="0">
              <a:latin typeface="Garamond" panose="02020404030301010803" pitchFamily="18" charset="0"/>
            </a:rPr>
            <a:t>Contratação de plataforma para comunicação, atendimento e gestão do processo administrativo.</a:t>
          </a:r>
        </a:p>
      </dgm:t>
    </dgm:pt>
    <dgm:pt modelId="{B1C82A64-B0DC-4E01-8394-812F72FEB6A3}" type="parTrans" cxnId="{FDF575FF-CE1D-4611-A03A-094A3DAC93B0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D0BAFE84-0CE8-40D0-804B-8FE16651DD14}" type="sibTrans" cxnId="{FDF575FF-CE1D-4611-A03A-094A3DAC93B0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B9CD9A0-E6DC-478D-AF3D-2B108BD4A804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Início do Uso</a:t>
          </a:r>
        </a:p>
      </dgm:t>
    </dgm:pt>
    <dgm:pt modelId="{DCEC0D7B-7AA7-4AD6-89F2-06A40C3F67A4}" type="parTrans" cxnId="{AFAC73AB-0691-44AE-899B-231C5419260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DB89A453-F30B-408A-B3A9-22D277F80AB3}" type="sibTrans" cxnId="{AFAC73AB-0691-44AE-899B-231C5419260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264E753D-DAE0-4AD3-886E-49B471625D30}">
      <dgm:prSet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Janeiro de 2019</a:t>
          </a:r>
        </a:p>
      </dgm:t>
    </dgm:pt>
    <dgm:pt modelId="{EEB6E76C-CFCB-46F8-83C8-CDDF11F79BD1}" type="parTrans" cxnId="{BE8A4B16-349F-4534-B0E1-E7E395EFDEE3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12B670F-6857-492E-B70B-DE8F4A08616F}" type="sibTrans" cxnId="{BE8A4B16-349F-4534-B0E1-E7E395EFDEE3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948D3B5D-ADD4-4699-B753-5E8C79545976}">
      <dgm:prSet/>
      <dgm:spPr/>
      <dgm:t>
        <a:bodyPr/>
        <a:lstStyle/>
        <a:p>
          <a:r>
            <a:rPr lang="pt-BR" dirty="0">
              <a:latin typeface="Garamond" panose="02020404030301010803" pitchFamily="18" charset="0"/>
            </a:rPr>
            <a:t>Para toda a comunicação, processos administrativos contábeis e administrativos;</a:t>
          </a:r>
        </a:p>
      </dgm:t>
    </dgm:pt>
    <dgm:pt modelId="{10D2A04A-FAC9-4EB1-AA49-984FF0F66434}" type="parTrans" cxnId="{9AE1F3A6-2A3F-497F-807F-0F6E70FB33B8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19B3BFF9-A1FE-467F-9B8F-567D7EE5D7A0}" type="sibTrans" cxnId="{9AE1F3A6-2A3F-497F-807F-0F6E70FB33B8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FCBF6467-98B4-4F4A-A6AA-2F46FE5B1774}">
      <dgm:prSet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Março de 2019</a:t>
          </a:r>
        </a:p>
      </dgm:t>
    </dgm:pt>
    <dgm:pt modelId="{820E271B-C1A1-4975-B8FE-A477035D8CF9}" type="parTrans" cxnId="{CC174B77-3C5A-45EA-9662-73475468DFC6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69894CE4-6708-4965-A7B4-03C0089293C9}" type="sibTrans" cxnId="{CC174B77-3C5A-45EA-9662-73475468DFC6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838321BF-046F-496E-A7EB-51B307BCD7BA}">
      <dgm:prSet/>
      <dgm:spPr/>
      <dgm:t>
        <a:bodyPr/>
        <a:lstStyle/>
        <a:p>
          <a:r>
            <a:rPr lang="pt-BR" dirty="0">
              <a:latin typeface="Garamond" panose="02020404030301010803" pitchFamily="18" charset="0"/>
            </a:rPr>
            <a:t>Todos os processos administrativos previdenciários.</a:t>
          </a:r>
        </a:p>
      </dgm:t>
    </dgm:pt>
    <dgm:pt modelId="{FE84D306-E664-4B2F-A71C-665EE02FAFB2}" type="parTrans" cxnId="{2C643A22-7C55-4E27-9593-3F086E6107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3EB48287-ECDE-4BED-817B-8A6D0D3850C5}" type="sibTrans" cxnId="{2C643A22-7C55-4E27-9593-3F086E6107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D121D35D-C676-44A7-AE8F-1194FB5A2786}">
      <dgm:prSet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Evolução em  2021</a:t>
          </a:r>
        </a:p>
      </dgm:t>
    </dgm:pt>
    <dgm:pt modelId="{107A103F-C2DD-4707-82A4-0888846DBFED}" type="sibTrans" cxnId="{D4A1F597-113B-41A0-BEB8-BF3F33A66C77}">
      <dgm:prSet/>
      <dgm:spPr/>
      <dgm:t>
        <a:bodyPr/>
        <a:lstStyle/>
        <a:p>
          <a:endParaRPr lang="pt-BR"/>
        </a:p>
      </dgm:t>
    </dgm:pt>
    <dgm:pt modelId="{A1A042DD-68DC-432F-AC62-D70645138221}" type="parTrans" cxnId="{D4A1F597-113B-41A0-BEB8-BF3F33A66C77}">
      <dgm:prSet/>
      <dgm:spPr/>
      <dgm:t>
        <a:bodyPr/>
        <a:lstStyle/>
        <a:p>
          <a:endParaRPr lang="pt-BR"/>
        </a:p>
      </dgm:t>
    </dgm:pt>
    <dgm:pt modelId="{450E9326-348E-4341-ADF7-EDE2BD5589D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>
              <a:latin typeface="Garamond" panose="02020404030301010803" pitchFamily="18" charset="0"/>
            </a:rPr>
            <a:t>Disponibilização de Protocolo para abertura de aposentadoria no Portal;</a:t>
          </a:r>
        </a:p>
        <a:p>
          <a:pPr>
            <a:buFont typeface="Arial" panose="020B0604020202020204" pitchFamily="34" charset="0"/>
            <a:buChar char="•"/>
          </a:pPr>
          <a:r>
            <a:rPr lang="pt-BR" dirty="0">
              <a:latin typeface="Garamond" panose="02020404030301010803" pitchFamily="18" charset="0"/>
            </a:rPr>
            <a:t>Login único pelo </a:t>
          </a:r>
          <a:r>
            <a:rPr lang="pt-BR" b="1" dirty="0">
              <a:latin typeface="Garamond" panose="02020404030301010803" pitchFamily="18" charset="0"/>
            </a:rPr>
            <a:t>GOV.BR </a:t>
          </a:r>
          <a:r>
            <a:rPr lang="pt-BR" dirty="0">
              <a:latin typeface="Garamond" panose="02020404030301010803" pitchFamily="18" charset="0"/>
            </a:rPr>
            <a:t>ou Certificado Digital para determinados serviços.</a:t>
          </a:r>
        </a:p>
      </dgm:t>
    </dgm:pt>
    <dgm:pt modelId="{CCA611E5-B193-406C-84D5-CF5DF2FDAC83}" type="sibTrans" cxnId="{9018729A-7454-42B4-827C-ECD60F02EBCB}">
      <dgm:prSet/>
      <dgm:spPr/>
      <dgm:t>
        <a:bodyPr/>
        <a:lstStyle/>
        <a:p>
          <a:endParaRPr lang="pt-BR"/>
        </a:p>
      </dgm:t>
    </dgm:pt>
    <dgm:pt modelId="{286F9383-7754-4230-8DDE-59C189B7C673}" type="parTrans" cxnId="{9018729A-7454-42B4-827C-ECD60F02EBCB}">
      <dgm:prSet/>
      <dgm:spPr/>
      <dgm:t>
        <a:bodyPr/>
        <a:lstStyle/>
        <a:p>
          <a:endParaRPr lang="pt-BR"/>
        </a:p>
      </dgm:t>
    </dgm:pt>
    <dgm:pt modelId="{AFBC4434-A400-4182-831E-82ED0499D2AE}" type="pres">
      <dgm:prSet presAssocID="{B93C3D22-4EE1-4E22-80D0-6582C4E85BBF}" presName="Name0" presStyleCnt="0">
        <dgm:presLayoutVars>
          <dgm:dir/>
          <dgm:animLvl val="lvl"/>
          <dgm:resizeHandles val="exact"/>
        </dgm:presLayoutVars>
      </dgm:prSet>
      <dgm:spPr/>
    </dgm:pt>
    <dgm:pt modelId="{723AF974-9C7A-4E76-946E-5D458AF76B54}" type="pres">
      <dgm:prSet presAssocID="{14BEE890-96F2-4638-B6CD-B6BC83B90822}" presName="compositeNode" presStyleCnt="0">
        <dgm:presLayoutVars>
          <dgm:bulletEnabled val="1"/>
        </dgm:presLayoutVars>
      </dgm:prSet>
      <dgm:spPr/>
    </dgm:pt>
    <dgm:pt modelId="{B9447147-3B37-4EC0-BF9B-A6E4ABB90E54}" type="pres">
      <dgm:prSet presAssocID="{14BEE890-96F2-4638-B6CD-B6BC83B90822}" presName="bgRect" presStyleLbl="node1" presStyleIdx="0" presStyleCnt="5"/>
      <dgm:spPr/>
    </dgm:pt>
    <dgm:pt modelId="{E6CEA0A9-D9C3-4C8B-9841-1DBEC6D0199D}" type="pres">
      <dgm:prSet presAssocID="{14BEE890-96F2-4638-B6CD-B6BC83B90822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AE296591-95C4-48C6-BB64-7531806A9662}" type="pres">
      <dgm:prSet presAssocID="{14BEE890-96F2-4638-B6CD-B6BC83B90822}" presName="childNode" presStyleLbl="node1" presStyleIdx="0" presStyleCnt="5">
        <dgm:presLayoutVars>
          <dgm:bulletEnabled val="1"/>
        </dgm:presLayoutVars>
      </dgm:prSet>
      <dgm:spPr/>
    </dgm:pt>
    <dgm:pt modelId="{27B54962-D808-438B-9DE8-11E0D4F2AAC9}" type="pres">
      <dgm:prSet presAssocID="{AEB9CF13-51A7-4D9B-A3D8-D0D99A8911B0}" presName="hSp" presStyleCnt="0"/>
      <dgm:spPr/>
    </dgm:pt>
    <dgm:pt modelId="{BC67A592-A7A1-41A8-B0DD-8F16F9B60D34}" type="pres">
      <dgm:prSet presAssocID="{AEB9CF13-51A7-4D9B-A3D8-D0D99A8911B0}" presName="vProcSp" presStyleCnt="0"/>
      <dgm:spPr/>
    </dgm:pt>
    <dgm:pt modelId="{9419F283-4DD2-4B15-9037-835484B711A0}" type="pres">
      <dgm:prSet presAssocID="{AEB9CF13-51A7-4D9B-A3D8-D0D99A8911B0}" presName="vSp1" presStyleCnt="0"/>
      <dgm:spPr/>
    </dgm:pt>
    <dgm:pt modelId="{9F12B8C4-0A17-4AF2-A2DA-3DBA25F05BBA}" type="pres">
      <dgm:prSet presAssocID="{AEB9CF13-51A7-4D9B-A3D8-D0D99A8911B0}" presName="simulatedConn" presStyleLbl="solidFgAcc1" presStyleIdx="0" presStyleCnt="4"/>
      <dgm:spPr/>
    </dgm:pt>
    <dgm:pt modelId="{768EE6D3-CF51-4F7B-912B-4B0B9EAE8AA7}" type="pres">
      <dgm:prSet presAssocID="{AEB9CF13-51A7-4D9B-A3D8-D0D99A8911B0}" presName="vSp2" presStyleCnt="0"/>
      <dgm:spPr/>
    </dgm:pt>
    <dgm:pt modelId="{BBD7CFC8-C794-4A24-B844-2B7848D18C85}" type="pres">
      <dgm:prSet presAssocID="{AEB9CF13-51A7-4D9B-A3D8-D0D99A8911B0}" presName="sibTrans" presStyleCnt="0"/>
      <dgm:spPr/>
    </dgm:pt>
    <dgm:pt modelId="{20AC22D2-4759-4BBA-91C7-ACD7CFB83C89}" type="pres">
      <dgm:prSet presAssocID="{2F9F6DC9-292D-4B33-9E40-FA85D0C4CDF6}" presName="compositeNode" presStyleCnt="0">
        <dgm:presLayoutVars>
          <dgm:bulletEnabled val="1"/>
        </dgm:presLayoutVars>
      </dgm:prSet>
      <dgm:spPr/>
    </dgm:pt>
    <dgm:pt modelId="{23FB6ABA-BFCE-4C1E-999F-5B5F84382417}" type="pres">
      <dgm:prSet presAssocID="{2F9F6DC9-292D-4B33-9E40-FA85D0C4CDF6}" presName="bgRect" presStyleLbl="node1" presStyleIdx="1" presStyleCnt="5"/>
      <dgm:spPr/>
    </dgm:pt>
    <dgm:pt modelId="{A402BCDB-04C9-4430-8AB9-F033112F76F0}" type="pres">
      <dgm:prSet presAssocID="{2F9F6DC9-292D-4B33-9E40-FA85D0C4CDF6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5D23A224-5BA4-4CD9-8AB3-0475D96D5D55}" type="pres">
      <dgm:prSet presAssocID="{2F9F6DC9-292D-4B33-9E40-FA85D0C4CDF6}" presName="childNode" presStyleLbl="node1" presStyleIdx="1" presStyleCnt="5">
        <dgm:presLayoutVars>
          <dgm:bulletEnabled val="1"/>
        </dgm:presLayoutVars>
      </dgm:prSet>
      <dgm:spPr/>
    </dgm:pt>
    <dgm:pt modelId="{6C15675A-EAF4-4F5C-9006-B750B0F8E195}" type="pres">
      <dgm:prSet presAssocID="{427578CD-FA64-45CE-A9F7-AEBB91C354C2}" presName="hSp" presStyleCnt="0"/>
      <dgm:spPr/>
    </dgm:pt>
    <dgm:pt modelId="{D6B9E4D7-4EA0-4264-876D-BEEAC2FC43B6}" type="pres">
      <dgm:prSet presAssocID="{427578CD-FA64-45CE-A9F7-AEBB91C354C2}" presName="vProcSp" presStyleCnt="0"/>
      <dgm:spPr/>
    </dgm:pt>
    <dgm:pt modelId="{A52130FA-D461-4A17-BE0C-C0AAC78F23AA}" type="pres">
      <dgm:prSet presAssocID="{427578CD-FA64-45CE-A9F7-AEBB91C354C2}" presName="vSp1" presStyleCnt="0"/>
      <dgm:spPr/>
    </dgm:pt>
    <dgm:pt modelId="{EC31D80A-15C3-477D-BD91-7905EA47AA08}" type="pres">
      <dgm:prSet presAssocID="{427578CD-FA64-45CE-A9F7-AEBB91C354C2}" presName="simulatedConn" presStyleLbl="solidFgAcc1" presStyleIdx="1" presStyleCnt="4"/>
      <dgm:spPr/>
    </dgm:pt>
    <dgm:pt modelId="{79955CF2-EFCE-482A-95D5-A502D4FCC4F2}" type="pres">
      <dgm:prSet presAssocID="{427578CD-FA64-45CE-A9F7-AEBB91C354C2}" presName="vSp2" presStyleCnt="0"/>
      <dgm:spPr/>
    </dgm:pt>
    <dgm:pt modelId="{B6548E87-CD77-47F0-8BB7-C260A7DBA529}" type="pres">
      <dgm:prSet presAssocID="{427578CD-FA64-45CE-A9F7-AEBB91C354C2}" presName="sibTrans" presStyleCnt="0"/>
      <dgm:spPr/>
    </dgm:pt>
    <dgm:pt modelId="{F14B4FEB-272E-4E90-8BF7-DFE4D5DC9159}" type="pres">
      <dgm:prSet presAssocID="{F500C296-3DB1-456E-A895-7D4329DB7783}" presName="compositeNode" presStyleCnt="0">
        <dgm:presLayoutVars>
          <dgm:bulletEnabled val="1"/>
        </dgm:presLayoutVars>
      </dgm:prSet>
      <dgm:spPr/>
    </dgm:pt>
    <dgm:pt modelId="{E0C09084-703D-4917-BA1F-44402B448411}" type="pres">
      <dgm:prSet presAssocID="{F500C296-3DB1-456E-A895-7D4329DB7783}" presName="bgRect" presStyleLbl="node1" presStyleIdx="2" presStyleCnt="5"/>
      <dgm:spPr/>
    </dgm:pt>
    <dgm:pt modelId="{6A639DD8-B23A-462F-BB35-45061EC838B5}" type="pres">
      <dgm:prSet presAssocID="{F500C296-3DB1-456E-A895-7D4329DB7783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B2CDAEF1-B6FD-4D93-A066-FEB0D38CEA6C}" type="pres">
      <dgm:prSet presAssocID="{F500C296-3DB1-456E-A895-7D4329DB7783}" presName="childNode" presStyleLbl="node1" presStyleIdx="2" presStyleCnt="5">
        <dgm:presLayoutVars>
          <dgm:bulletEnabled val="1"/>
        </dgm:presLayoutVars>
      </dgm:prSet>
      <dgm:spPr/>
    </dgm:pt>
    <dgm:pt modelId="{D92CDE30-4D4B-4FA7-B074-F7AC43892316}" type="pres">
      <dgm:prSet presAssocID="{561F5658-CF36-46F1-967D-6B6738E6182E}" presName="hSp" presStyleCnt="0"/>
      <dgm:spPr/>
    </dgm:pt>
    <dgm:pt modelId="{C3B44093-A9C2-4B27-9C46-55838E27511A}" type="pres">
      <dgm:prSet presAssocID="{561F5658-CF36-46F1-967D-6B6738E6182E}" presName="vProcSp" presStyleCnt="0"/>
      <dgm:spPr/>
    </dgm:pt>
    <dgm:pt modelId="{AEB8B439-B91B-4BC0-927E-F3E32FE02677}" type="pres">
      <dgm:prSet presAssocID="{561F5658-CF36-46F1-967D-6B6738E6182E}" presName="vSp1" presStyleCnt="0"/>
      <dgm:spPr/>
    </dgm:pt>
    <dgm:pt modelId="{0007963C-2519-49F0-BF54-E839E0CD9B01}" type="pres">
      <dgm:prSet presAssocID="{561F5658-CF36-46F1-967D-6B6738E6182E}" presName="simulatedConn" presStyleLbl="solidFgAcc1" presStyleIdx="2" presStyleCnt="4"/>
      <dgm:spPr/>
    </dgm:pt>
    <dgm:pt modelId="{BC5BC1F1-EE6B-4B41-9777-38EB82636C29}" type="pres">
      <dgm:prSet presAssocID="{561F5658-CF36-46F1-967D-6B6738E6182E}" presName="vSp2" presStyleCnt="0"/>
      <dgm:spPr/>
    </dgm:pt>
    <dgm:pt modelId="{181DB0BA-2EE9-4309-87D4-B3A32D7DBB80}" type="pres">
      <dgm:prSet presAssocID="{561F5658-CF36-46F1-967D-6B6738E6182E}" presName="sibTrans" presStyleCnt="0"/>
      <dgm:spPr/>
    </dgm:pt>
    <dgm:pt modelId="{80F0B7CF-FE82-4ED9-B2BE-4CFFCF912705}" type="pres">
      <dgm:prSet presAssocID="{4B9CD9A0-E6DC-478D-AF3D-2B108BD4A804}" presName="compositeNode" presStyleCnt="0">
        <dgm:presLayoutVars>
          <dgm:bulletEnabled val="1"/>
        </dgm:presLayoutVars>
      </dgm:prSet>
      <dgm:spPr/>
    </dgm:pt>
    <dgm:pt modelId="{1804201D-D729-4468-B943-C6DF876B8A0D}" type="pres">
      <dgm:prSet presAssocID="{4B9CD9A0-E6DC-478D-AF3D-2B108BD4A804}" presName="bgRect" presStyleLbl="node1" presStyleIdx="3" presStyleCnt="5" custLinFactNeighborX="166" custLinFactNeighborY="-411"/>
      <dgm:spPr/>
    </dgm:pt>
    <dgm:pt modelId="{36A3D69D-C150-40E1-B2FD-7625FA4CE54B}" type="pres">
      <dgm:prSet presAssocID="{4B9CD9A0-E6DC-478D-AF3D-2B108BD4A804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B0EF2A26-81B2-4222-BA73-3BF2692E1DA6}" type="pres">
      <dgm:prSet presAssocID="{4B9CD9A0-E6DC-478D-AF3D-2B108BD4A804}" presName="childNode" presStyleLbl="node1" presStyleIdx="3" presStyleCnt="5">
        <dgm:presLayoutVars>
          <dgm:bulletEnabled val="1"/>
        </dgm:presLayoutVars>
      </dgm:prSet>
      <dgm:spPr/>
    </dgm:pt>
    <dgm:pt modelId="{05271B6C-B6F5-4CB5-8D90-F21BB521A322}" type="pres">
      <dgm:prSet presAssocID="{DB89A453-F30B-408A-B3A9-22D277F80AB3}" presName="hSp" presStyleCnt="0"/>
      <dgm:spPr/>
    </dgm:pt>
    <dgm:pt modelId="{1B07DA90-1D12-4C17-97B2-8BD4DAB22170}" type="pres">
      <dgm:prSet presAssocID="{DB89A453-F30B-408A-B3A9-22D277F80AB3}" presName="vProcSp" presStyleCnt="0"/>
      <dgm:spPr/>
    </dgm:pt>
    <dgm:pt modelId="{816EE228-F885-46A0-8C60-132DD6ACEF18}" type="pres">
      <dgm:prSet presAssocID="{DB89A453-F30B-408A-B3A9-22D277F80AB3}" presName="vSp1" presStyleCnt="0"/>
      <dgm:spPr/>
    </dgm:pt>
    <dgm:pt modelId="{1FC065B7-79EF-4B77-A240-4D1554EB034A}" type="pres">
      <dgm:prSet presAssocID="{DB89A453-F30B-408A-B3A9-22D277F80AB3}" presName="simulatedConn" presStyleLbl="solidFgAcc1" presStyleIdx="3" presStyleCnt="4"/>
      <dgm:spPr/>
    </dgm:pt>
    <dgm:pt modelId="{C0ADEA52-E33E-4747-940A-9CFB70865FFA}" type="pres">
      <dgm:prSet presAssocID="{DB89A453-F30B-408A-B3A9-22D277F80AB3}" presName="vSp2" presStyleCnt="0"/>
      <dgm:spPr/>
    </dgm:pt>
    <dgm:pt modelId="{F7F4CEB4-2765-4E06-9BDF-8EF9FD6C0C1E}" type="pres">
      <dgm:prSet presAssocID="{DB89A453-F30B-408A-B3A9-22D277F80AB3}" presName="sibTrans" presStyleCnt="0"/>
      <dgm:spPr/>
    </dgm:pt>
    <dgm:pt modelId="{4B6AD068-DE24-4A8E-A074-0CE7729E878F}" type="pres">
      <dgm:prSet presAssocID="{D121D35D-C676-44A7-AE8F-1194FB5A2786}" presName="compositeNode" presStyleCnt="0">
        <dgm:presLayoutVars>
          <dgm:bulletEnabled val="1"/>
        </dgm:presLayoutVars>
      </dgm:prSet>
      <dgm:spPr/>
    </dgm:pt>
    <dgm:pt modelId="{2C78EC18-9157-46E0-82A6-4304705A433D}" type="pres">
      <dgm:prSet presAssocID="{D121D35D-C676-44A7-AE8F-1194FB5A2786}" presName="bgRect" presStyleLbl="node1" presStyleIdx="4" presStyleCnt="5"/>
      <dgm:spPr/>
    </dgm:pt>
    <dgm:pt modelId="{DCFFCD75-46DF-4C63-A3A3-2766831DDC44}" type="pres">
      <dgm:prSet presAssocID="{D121D35D-C676-44A7-AE8F-1194FB5A2786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63CF49E9-D2AE-4044-8543-667E20C8A1F5}" type="pres">
      <dgm:prSet presAssocID="{D121D35D-C676-44A7-AE8F-1194FB5A2786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E8A4B16-349F-4534-B0E1-E7E395EFDEE3}" srcId="{4B9CD9A0-E6DC-478D-AF3D-2B108BD4A804}" destId="{264E753D-DAE0-4AD3-886E-49B471625D30}" srcOrd="0" destOrd="0" parTransId="{EEB6E76C-CFCB-46F8-83C8-CDDF11F79BD1}" sibTransId="{B12B670F-6857-492E-B70B-DE8F4A08616F}"/>
    <dgm:cxn modelId="{2C643A22-7C55-4E27-9593-3F086E610782}" srcId="{FCBF6467-98B4-4F4A-A6AA-2F46FE5B1774}" destId="{838321BF-046F-496E-A7EB-51B307BCD7BA}" srcOrd="0" destOrd="0" parTransId="{FE84D306-E664-4B2F-A71C-665EE02FAFB2}" sibTransId="{3EB48287-ECDE-4BED-817B-8A6D0D3850C5}"/>
    <dgm:cxn modelId="{62D2BD22-F92B-4ED4-A02B-E2B73E887621}" type="presOf" srcId="{948D3B5D-ADD4-4699-B753-5E8C79545976}" destId="{B0EF2A26-81B2-4222-BA73-3BF2692E1DA6}" srcOrd="0" destOrd="1" presId="urn:microsoft.com/office/officeart/2005/8/layout/hProcess7"/>
    <dgm:cxn modelId="{24578A23-78BD-4E1E-8FDA-16B1FA43E8EB}" srcId="{14BEE890-96F2-4638-B6CD-B6BC83B90822}" destId="{CF5D0F89-9A71-4348-9E19-F858B7E2BDE7}" srcOrd="0" destOrd="0" parTransId="{E5F45E35-4DDA-436B-9660-1B4A30ADEC12}" sibTransId="{3C92C36D-8D6C-46DC-90D7-614ADA5EE476}"/>
    <dgm:cxn modelId="{5D2C9B26-D8E3-4518-9628-1AF685DE99E1}" type="presOf" srcId="{2F9F6DC9-292D-4B33-9E40-FA85D0C4CDF6}" destId="{23FB6ABA-BFCE-4C1E-999F-5B5F84382417}" srcOrd="0" destOrd="0" presId="urn:microsoft.com/office/officeart/2005/8/layout/hProcess7"/>
    <dgm:cxn modelId="{3060F32E-EAC5-4E9E-B5A9-2A8D1E8129C1}" type="presOf" srcId="{D121D35D-C676-44A7-AE8F-1194FB5A2786}" destId="{DCFFCD75-46DF-4C63-A3A3-2766831DDC44}" srcOrd="1" destOrd="0" presId="urn:microsoft.com/office/officeart/2005/8/layout/hProcess7"/>
    <dgm:cxn modelId="{BE673F33-FCFB-4FE4-A49D-2AF982B7905B}" srcId="{B93C3D22-4EE1-4E22-80D0-6582C4E85BBF}" destId="{F500C296-3DB1-456E-A895-7D4329DB7783}" srcOrd="2" destOrd="0" parTransId="{0F60C33D-9DA6-42E2-96F1-478C148715DF}" sibTransId="{561F5658-CF36-46F1-967D-6B6738E6182E}"/>
    <dgm:cxn modelId="{DE577C37-B1BF-47F8-9138-5CD70A25AB8E}" type="presOf" srcId="{4B9CD9A0-E6DC-478D-AF3D-2B108BD4A804}" destId="{1804201D-D729-4468-B943-C6DF876B8A0D}" srcOrd="0" destOrd="0" presId="urn:microsoft.com/office/officeart/2005/8/layout/hProcess7"/>
    <dgm:cxn modelId="{79192E5D-A9D0-4C39-B2F8-7133CA355D2C}" type="presOf" srcId="{F500C296-3DB1-456E-A895-7D4329DB7783}" destId="{6A639DD8-B23A-462F-BB35-45061EC838B5}" srcOrd="1" destOrd="0" presId="urn:microsoft.com/office/officeart/2005/8/layout/hProcess7"/>
    <dgm:cxn modelId="{AE0D6C5D-54B2-4F7A-920F-912C25AD5C51}" type="presOf" srcId="{CF5D0F89-9A71-4348-9E19-F858B7E2BDE7}" destId="{AE296591-95C4-48C6-BB64-7531806A9662}" srcOrd="0" destOrd="0" presId="urn:microsoft.com/office/officeart/2005/8/layout/hProcess7"/>
    <dgm:cxn modelId="{45EEA44D-0325-4A93-97A7-C71733DFD0A4}" srcId="{B93C3D22-4EE1-4E22-80D0-6582C4E85BBF}" destId="{2F9F6DC9-292D-4B33-9E40-FA85D0C4CDF6}" srcOrd="1" destOrd="0" parTransId="{B6250EF7-47BC-4921-9D56-6EC310D22DCD}" sibTransId="{427578CD-FA64-45CE-A9F7-AEBB91C354C2}"/>
    <dgm:cxn modelId="{18A6CC4D-A662-442F-8DCC-127570B78397}" type="presOf" srcId="{14BEE890-96F2-4638-B6CD-B6BC83B90822}" destId="{E6CEA0A9-D9C3-4C8B-9841-1DBEC6D0199D}" srcOrd="1" destOrd="0" presId="urn:microsoft.com/office/officeart/2005/8/layout/hProcess7"/>
    <dgm:cxn modelId="{CC174B77-3C5A-45EA-9662-73475468DFC6}" srcId="{4B9CD9A0-E6DC-478D-AF3D-2B108BD4A804}" destId="{FCBF6467-98B4-4F4A-A6AA-2F46FE5B1774}" srcOrd="1" destOrd="0" parTransId="{820E271B-C1A1-4975-B8FE-A477035D8CF9}" sibTransId="{69894CE4-6708-4965-A7B4-03C0089293C9}"/>
    <dgm:cxn modelId="{9C7C4E78-90D9-4B72-9724-BDF302D8C307}" type="presOf" srcId="{2F9F6DC9-292D-4B33-9E40-FA85D0C4CDF6}" destId="{A402BCDB-04C9-4430-8AB9-F033112F76F0}" srcOrd="1" destOrd="0" presId="urn:microsoft.com/office/officeart/2005/8/layout/hProcess7"/>
    <dgm:cxn modelId="{5B312D88-4E05-4827-A6D2-FD0815A6F8FB}" type="presOf" srcId="{CB3E9148-0A78-4104-A1D2-4AA8431547DA}" destId="{B2CDAEF1-B6FD-4D93-A066-FEB0D38CEA6C}" srcOrd="0" destOrd="0" presId="urn:microsoft.com/office/officeart/2005/8/layout/hProcess7"/>
    <dgm:cxn modelId="{DEC65D8C-E4DC-46C6-B72B-24C4E8848FF6}" type="presOf" srcId="{FCBF6467-98B4-4F4A-A6AA-2F46FE5B1774}" destId="{B0EF2A26-81B2-4222-BA73-3BF2692E1DA6}" srcOrd="0" destOrd="2" presId="urn:microsoft.com/office/officeart/2005/8/layout/hProcess7"/>
    <dgm:cxn modelId="{A26A5E8D-2C85-4EC2-8F50-131E920A5138}" type="presOf" srcId="{14BEE890-96F2-4638-B6CD-B6BC83B90822}" destId="{B9447147-3B37-4EC0-BF9B-A6E4ABB90E54}" srcOrd="0" destOrd="0" presId="urn:microsoft.com/office/officeart/2005/8/layout/hProcess7"/>
    <dgm:cxn modelId="{D4A1F597-113B-41A0-BEB8-BF3F33A66C77}" srcId="{B93C3D22-4EE1-4E22-80D0-6582C4E85BBF}" destId="{D121D35D-C676-44A7-AE8F-1194FB5A2786}" srcOrd="4" destOrd="0" parTransId="{A1A042DD-68DC-432F-AC62-D70645138221}" sibTransId="{107A103F-C2DD-4707-82A4-0888846DBFED}"/>
    <dgm:cxn modelId="{9018729A-7454-42B4-827C-ECD60F02EBCB}" srcId="{D121D35D-C676-44A7-AE8F-1194FB5A2786}" destId="{450E9326-348E-4341-ADF7-EDE2BD5589D8}" srcOrd="0" destOrd="0" parTransId="{286F9383-7754-4230-8DDE-59C189B7C673}" sibTransId="{CCA611E5-B193-406C-84D5-CF5DF2FDAC83}"/>
    <dgm:cxn modelId="{31DBE89F-66BF-4448-B35C-24DD6DDEF204}" type="presOf" srcId="{838321BF-046F-496E-A7EB-51B307BCD7BA}" destId="{B0EF2A26-81B2-4222-BA73-3BF2692E1DA6}" srcOrd="0" destOrd="3" presId="urn:microsoft.com/office/officeart/2005/8/layout/hProcess7"/>
    <dgm:cxn modelId="{9AE1F3A6-2A3F-497F-807F-0F6E70FB33B8}" srcId="{264E753D-DAE0-4AD3-886E-49B471625D30}" destId="{948D3B5D-ADD4-4699-B753-5E8C79545976}" srcOrd="0" destOrd="0" parTransId="{10D2A04A-FAC9-4EB1-AA49-984FF0F66434}" sibTransId="{19B3BFF9-A1FE-467F-9B8F-567D7EE5D7A0}"/>
    <dgm:cxn modelId="{AFAC73AB-0691-44AE-899B-231C5419260C}" srcId="{B93C3D22-4EE1-4E22-80D0-6582C4E85BBF}" destId="{4B9CD9A0-E6DC-478D-AF3D-2B108BD4A804}" srcOrd="3" destOrd="0" parTransId="{DCEC0D7B-7AA7-4AD6-89F2-06A40C3F67A4}" sibTransId="{DB89A453-F30B-408A-B3A9-22D277F80AB3}"/>
    <dgm:cxn modelId="{088D90B4-5849-4043-8536-D116379EE982}" srcId="{B93C3D22-4EE1-4E22-80D0-6582C4E85BBF}" destId="{14BEE890-96F2-4638-B6CD-B6BC83B90822}" srcOrd="0" destOrd="0" parTransId="{614433AB-4375-4844-8C58-24A0A5057F61}" sibTransId="{AEB9CF13-51A7-4D9B-A3D8-D0D99A8911B0}"/>
    <dgm:cxn modelId="{84CE95C4-362B-4968-828F-F3AEEB9E904A}" type="presOf" srcId="{D121D35D-C676-44A7-AE8F-1194FB5A2786}" destId="{2C78EC18-9157-46E0-82A6-4304705A433D}" srcOrd="0" destOrd="0" presId="urn:microsoft.com/office/officeart/2005/8/layout/hProcess7"/>
    <dgm:cxn modelId="{BC2A61C5-2A38-46D5-AFDB-3BA14913F968}" type="presOf" srcId="{B93C3D22-4EE1-4E22-80D0-6582C4E85BBF}" destId="{AFBC4434-A400-4182-831E-82ED0499D2AE}" srcOrd="0" destOrd="0" presId="urn:microsoft.com/office/officeart/2005/8/layout/hProcess7"/>
    <dgm:cxn modelId="{DD7251D6-1CF0-4DBF-AAA1-2E90D0D2A24F}" type="presOf" srcId="{F500C296-3DB1-456E-A895-7D4329DB7783}" destId="{E0C09084-703D-4917-BA1F-44402B448411}" srcOrd="0" destOrd="0" presId="urn:microsoft.com/office/officeart/2005/8/layout/hProcess7"/>
    <dgm:cxn modelId="{ECAA78D8-BCCB-4E7D-B371-54F6B02EBCDD}" type="presOf" srcId="{450E9326-348E-4341-ADF7-EDE2BD5589D8}" destId="{63CF49E9-D2AE-4044-8543-667E20C8A1F5}" srcOrd="0" destOrd="0" presId="urn:microsoft.com/office/officeart/2005/8/layout/hProcess7"/>
    <dgm:cxn modelId="{8ED758E4-30EA-4C6F-AFE0-E9ACDB48BB0E}" type="presOf" srcId="{E16A6927-46C5-449F-BE44-FF31248D36B4}" destId="{5D23A224-5BA4-4CD9-8AB3-0475D96D5D55}" srcOrd="0" destOrd="0" presId="urn:microsoft.com/office/officeart/2005/8/layout/hProcess7"/>
    <dgm:cxn modelId="{F9E831ED-136E-4B00-B97B-2717FF687639}" type="presOf" srcId="{264E753D-DAE0-4AD3-886E-49B471625D30}" destId="{B0EF2A26-81B2-4222-BA73-3BF2692E1DA6}" srcOrd="0" destOrd="0" presId="urn:microsoft.com/office/officeart/2005/8/layout/hProcess7"/>
    <dgm:cxn modelId="{D6E488ED-4041-4975-BDE7-DD4EB287E616}" type="presOf" srcId="{4B9CD9A0-E6DC-478D-AF3D-2B108BD4A804}" destId="{36A3D69D-C150-40E1-B2FD-7625FA4CE54B}" srcOrd="1" destOrd="0" presId="urn:microsoft.com/office/officeart/2005/8/layout/hProcess7"/>
    <dgm:cxn modelId="{D7A9BAF5-EC5C-49E0-B56A-231A99A33AEC}" srcId="{2F9F6DC9-292D-4B33-9E40-FA85D0C4CDF6}" destId="{E16A6927-46C5-449F-BE44-FF31248D36B4}" srcOrd="0" destOrd="0" parTransId="{01FD30FD-BD94-4EC5-A790-58E05AD18858}" sibTransId="{4545B13F-69EB-4D85-8F68-2E1703571015}"/>
    <dgm:cxn modelId="{FDF575FF-CE1D-4611-A03A-094A3DAC93B0}" srcId="{F500C296-3DB1-456E-A895-7D4329DB7783}" destId="{CB3E9148-0A78-4104-A1D2-4AA8431547DA}" srcOrd="0" destOrd="0" parTransId="{B1C82A64-B0DC-4E01-8394-812F72FEB6A3}" sibTransId="{D0BAFE84-0CE8-40D0-804B-8FE16651DD14}"/>
    <dgm:cxn modelId="{E3FD3B47-F4DA-4679-B62A-27301289E252}" type="presParOf" srcId="{AFBC4434-A400-4182-831E-82ED0499D2AE}" destId="{723AF974-9C7A-4E76-946E-5D458AF76B54}" srcOrd="0" destOrd="0" presId="urn:microsoft.com/office/officeart/2005/8/layout/hProcess7"/>
    <dgm:cxn modelId="{AC0992A4-47C0-4834-A723-BB8D95A213F4}" type="presParOf" srcId="{723AF974-9C7A-4E76-946E-5D458AF76B54}" destId="{B9447147-3B37-4EC0-BF9B-A6E4ABB90E54}" srcOrd="0" destOrd="0" presId="urn:microsoft.com/office/officeart/2005/8/layout/hProcess7"/>
    <dgm:cxn modelId="{632875CE-8264-47F7-8776-060D3927D80E}" type="presParOf" srcId="{723AF974-9C7A-4E76-946E-5D458AF76B54}" destId="{E6CEA0A9-D9C3-4C8B-9841-1DBEC6D0199D}" srcOrd="1" destOrd="0" presId="urn:microsoft.com/office/officeart/2005/8/layout/hProcess7"/>
    <dgm:cxn modelId="{64FC0CA6-1E39-45EB-9D14-20319E670028}" type="presParOf" srcId="{723AF974-9C7A-4E76-946E-5D458AF76B54}" destId="{AE296591-95C4-48C6-BB64-7531806A9662}" srcOrd="2" destOrd="0" presId="urn:microsoft.com/office/officeart/2005/8/layout/hProcess7"/>
    <dgm:cxn modelId="{876C394A-F8AF-424E-8642-EFCA8AA448ED}" type="presParOf" srcId="{AFBC4434-A400-4182-831E-82ED0499D2AE}" destId="{27B54962-D808-438B-9DE8-11E0D4F2AAC9}" srcOrd="1" destOrd="0" presId="urn:microsoft.com/office/officeart/2005/8/layout/hProcess7"/>
    <dgm:cxn modelId="{76A89F94-FB9A-4AF2-A2B1-CC79723DD389}" type="presParOf" srcId="{AFBC4434-A400-4182-831E-82ED0499D2AE}" destId="{BC67A592-A7A1-41A8-B0DD-8F16F9B60D34}" srcOrd="2" destOrd="0" presId="urn:microsoft.com/office/officeart/2005/8/layout/hProcess7"/>
    <dgm:cxn modelId="{9C3C19A0-0E35-40BF-B913-0300BED535C4}" type="presParOf" srcId="{BC67A592-A7A1-41A8-B0DD-8F16F9B60D34}" destId="{9419F283-4DD2-4B15-9037-835484B711A0}" srcOrd="0" destOrd="0" presId="urn:microsoft.com/office/officeart/2005/8/layout/hProcess7"/>
    <dgm:cxn modelId="{B7C15C7F-813E-4304-B45D-ED1EBD245C1D}" type="presParOf" srcId="{BC67A592-A7A1-41A8-B0DD-8F16F9B60D34}" destId="{9F12B8C4-0A17-4AF2-A2DA-3DBA25F05BBA}" srcOrd="1" destOrd="0" presId="urn:microsoft.com/office/officeart/2005/8/layout/hProcess7"/>
    <dgm:cxn modelId="{C8D5ACF8-9F90-4C90-96ED-E90C9A5E0F8C}" type="presParOf" srcId="{BC67A592-A7A1-41A8-B0DD-8F16F9B60D34}" destId="{768EE6D3-CF51-4F7B-912B-4B0B9EAE8AA7}" srcOrd="2" destOrd="0" presId="urn:microsoft.com/office/officeart/2005/8/layout/hProcess7"/>
    <dgm:cxn modelId="{4258DB58-840F-453D-8DBA-CAABAD74D7F4}" type="presParOf" srcId="{AFBC4434-A400-4182-831E-82ED0499D2AE}" destId="{BBD7CFC8-C794-4A24-B844-2B7848D18C85}" srcOrd="3" destOrd="0" presId="urn:microsoft.com/office/officeart/2005/8/layout/hProcess7"/>
    <dgm:cxn modelId="{1C06EBD3-F151-41A3-9476-D32E58861727}" type="presParOf" srcId="{AFBC4434-A400-4182-831E-82ED0499D2AE}" destId="{20AC22D2-4759-4BBA-91C7-ACD7CFB83C89}" srcOrd="4" destOrd="0" presId="urn:microsoft.com/office/officeart/2005/8/layout/hProcess7"/>
    <dgm:cxn modelId="{60B16658-80EE-4817-82D9-30302E31B21E}" type="presParOf" srcId="{20AC22D2-4759-4BBA-91C7-ACD7CFB83C89}" destId="{23FB6ABA-BFCE-4C1E-999F-5B5F84382417}" srcOrd="0" destOrd="0" presId="urn:microsoft.com/office/officeart/2005/8/layout/hProcess7"/>
    <dgm:cxn modelId="{DFE43363-AC03-4961-A66B-3A4179012AC5}" type="presParOf" srcId="{20AC22D2-4759-4BBA-91C7-ACD7CFB83C89}" destId="{A402BCDB-04C9-4430-8AB9-F033112F76F0}" srcOrd="1" destOrd="0" presId="urn:microsoft.com/office/officeart/2005/8/layout/hProcess7"/>
    <dgm:cxn modelId="{A20C4F74-6CCB-40B3-AD3F-2396A30BC4C7}" type="presParOf" srcId="{20AC22D2-4759-4BBA-91C7-ACD7CFB83C89}" destId="{5D23A224-5BA4-4CD9-8AB3-0475D96D5D55}" srcOrd="2" destOrd="0" presId="urn:microsoft.com/office/officeart/2005/8/layout/hProcess7"/>
    <dgm:cxn modelId="{BCD0785E-488E-4EBF-A1E5-B79CC18BBCCC}" type="presParOf" srcId="{AFBC4434-A400-4182-831E-82ED0499D2AE}" destId="{6C15675A-EAF4-4F5C-9006-B750B0F8E195}" srcOrd="5" destOrd="0" presId="urn:microsoft.com/office/officeart/2005/8/layout/hProcess7"/>
    <dgm:cxn modelId="{9E00E73D-C6DA-4469-A1A0-6D0E002D2E38}" type="presParOf" srcId="{AFBC4434-A400-4182-831E-82ED0499D2AE}" destId="{D6B9E4D7-4EA0-4264-876D-BEEAC2FC43B6}" srcOrd="6" destOrd="0" presId="urn:microsoft.com/office/officeart/2005/8/layout/hProcess7"/>
    <dgm:cxn modelId="{B11E4829-102C-47D0-952F-940E4F377C75}" type="presParOf" srcId="{D6B9E4D7-4EA0-4264-876D-BEEAC2FC43B6}" destId="{A52130FA-D461-4A17-BE0C-C0AAC78F23AA}" srcOrd="0" destOrd="0" presId="urn:microsoft.com/office/officeart/2005/8/layout/hProcess7"/>
    <dgm:cxn modelId="{11BD87A8-D679-4BA2-ACF8-779FD4D00BAB}" type="presParOf" srcId="{D6B9E4D7-4EA0-4264-876D-BEEAC2FC43B6}" destId="{EC31D80A-15C3-477D-BD91-7905EA47AA08}" srcOrd="1" destOrd="0" presId="urn:microsoft.com/office/officeart/2005/8/layout/hProcess7"/>
    <dgm:cxn modelId="{0E6A63BB-0FE6-4F45-A30F-7E26B3F3AA3A}" type="presParOf" srcId="{D6B9E4D7-4EA0-4264-876D-BEEAC2FC43B6}" destId="{79955CF2-EFCE-482A-95D5-A502D4FCC4F2}" srcOrd="2" destOrd="0" presId="urn:microsoft.com/office/officeart/2005/8/layout/hProcess7"/>
    <dgm:cxn modelId="{431FE5CA-E2A2-40D3-A825-3A58432862DE}" type="presParOf" srcId="{AFBC4434-A400-4182-831E-82ED0499D2AE}" destId="{B6548E87-CD77-47F0-8BB7-C260A7DBA529}" srcOrd="7" destOrd="0" presId="urn:microsoft.com/office/officeart/2005/8/layout/hProcess7"/>
    <dgm:cxn modelId="{403BB646-A598-4000-9B74-6F0CBB89D166}" type="presParOf" srcId="{AFBC4434-A400-4182-831E-82ED0499D2AE}" destId="{F14B4FEB-272E-4E90-8BF7-DFE4D5DC9159}" srcOrd="8" destOrd="0" presId="urn:microsoft.com/office/officeart/2005/8/layout/hProcess7"/>
    <dgm:cxn modelId="{A889EBE4-D57B-404F-B644-3E014B9EEE89}" type="presParOf" srcId="{F14B4FEB-272E-4E90-8BF7-DFE4D5DC9159}" destId="{E0C09084-703D-4917-BA1F-44402B448411}" srcOrd="0" destOrd="0" presId="urn:microsoft.com/office/officeart/2005/8/layout/hProcess7"/>
    <dgm:cxn modelId="{76CA0B2F-D251-42C3-A001-22B6AEC6C548}" type="presParOf" srcId="{F14B4FEB-272E-4E90-8BF7-DFE4D5DC9159}" destId="{6A639DD8-B23A-462F-BB35-45061EC838B5}" srcOrd="1" destOrd="0" presId="urn:microsoft.com/office/officeart/2005/8/layout/hProcess7"/>
    <dgm:cxn modelId="{E137E251-E491-4BDE-B159-27F4A93C9EDA}" type="presParOf" srcId="{F14B4FEB-272E-4E90-8BF7-DFE4D5DC9159}" destId="{B2CDAEF1-B6FD-4D93-A066-FEB0D38CEA6C}" srcOrd="2" destOrd="0" presId="urn:microsoft.com/office/officeart/2005/8/layout/hProcess7"/>
    <dgm:cxn modelId="{F9F8536E-FD8E-487D-A9B4-F8F700D1EDAF}" type="presParOf" srcId="{AFBC4434-A400-4182-831E-82ED0499D2AE}" destId="{D92CDE30-4D4B-4FA7-B074-F7AC43892316}" srcOrd="9" destOrd="0" presId="urn:microsoft.com/office/officeart/2005/8/layout/hProcess7"/>
    <dgm:cxn modelId="{3438FD29-E18F-4666-BFBE-83ABB77C9FDF}" type="presParOf" srcId="{AFBC4434-A400-4182-831E-82ED0499D2AE}" destId="{C3B44093-A9C2-4B27-9C46-55838E27511A}" srcOrd="10" destOrd="0" presId="urn:microsoft.com/office/officeart/2005/8/layout/hProcess7"/>
    <dgm:cxn modelId="{AA13F1FF-93BF-4054-B7EC-66F59C23EFEF}" type="presParOf" srcId="{C3B44093-A9C2-4B27-9C46-55838E27511A}" destId="{AEB8B439-B91B-4BC0-927E-F3E32FE02677}" srcOrd="0" destOrd="0" presId="urn:microsoft.com/office/officeart/2005/8/layout/hProcess7"/>
    <dgm:cxn modelId="{8CD69CED-072D-4B2A-800D-B798282950DE}" type="presParOf" srcId="{C3B44093-A9C2-4B27-9C46-55838E27511A}" destId="{0007963C-2519-49F0-BF54-E839E0CD9B01}" srcOrd="1" destOrd="0" presId="urn:microsoft.com/office/officeart/2005/8/layout/hProcess7"/>
    <dgm:cxn modelId="{71778190-B5A9-4AA1-970C-9782C871A2C6}" type="presParOf" srcId="{C3B44093-A9C2-4B27-9C46-55838E27511A}" destId="{BC5BC1F1-EE6B-4B41-9777-38EB82636C29}" srcOrd="2" destOrd="0" presId="urn:microsoft.com/office/officeart/2005/8/layout/hProcess7"/>
    <dgm:cxn modelId="{D44636E3-ABAE-4E87-9C4B-DEC1157A31CB}" type="presParOf" srcId="{AFBC4434-A400-4182-831E-82ED0499D2AE}" destId="{181DB0BA-2EE9-4309-87D4-B3A32D7DBB80}" srcOrd="11" destOrd="0" presId="urn:microsoft.com/office/officeart/2005/8/layout/hProcess7"/>
    <dgm:cxn modelId="{71FDBA08-B096-4248-B0E0-6333CB395497}" type="presParOf" srcId="{AFBC4434-A400-4182-831E-82ED0499D2AE}" destId="{80F0B7CF-FE82-4ED9-B2BE-4CFFCF912705}" srcOrd="12" destOrd="0" presId="urn:microsoft.com/office/officeart/2005/8/layout/hProcess7"/>
    <dgm:cxn modelId="{D04C79F9-214D-41C8-A1B2-E2FFA4723CA9}" type="presParOf" srcId="{80F0B7CF-FE82-4ED9-B2BE-4CFFCF912705}" destId="{1804201D-D729-4468-B943-C6DF876B8A0D}" srcOrd="0" destOrd="0" presId="urn:microsoft.com/office/officeart/2005/8/layout/hProcess7"/>
    <dgm:cxn modelId="{EA2DE13E-1C49-4E8E-92F8-C899CF0D7B08}" type="presParOf" srcId="{80F0B7CF-FE82-4ED9-B2BE-4CFFCF912705}" destId="{36A3D69D-C150-40E1-B2FD-7625FA4CE54B}" srcOrd="1" destOrd="0" presId="urn:microsoft.com/office/officeart/2005/8/layout/hProcess7"/>
    <dgm:cxn modelId="{20C64C70-3F82-440F-A9E3-CBC59B59B460}" type="presParOf" srcId="{80F0B7CF-FE82-4ED9-B2BE-4CFFCF912705}" destId="{B0EF2A26-81B2-4222-BA73-3BF2692E1DA6}" srcOrd="2" destOrd="0" presId="urn:microsoft.com/office/officeart/2005/8/layout/hProcess7"/>
    <dgm:cxn modelId="{F9ACC0E1-F5DC-45DC-899E-E2F4417D63C1}" type="presParOf" srcId="{AFBC4434-A400-4182-831E-82ED0499D2AE}" destId="{05271B6C-B6F5-4CB5-8D90-F21BB521A322}" srcOrd="13" destOrd="0" presId="urn:microsoft.com/office/officeart/2005/8/layout/hProcess7"/>
    <dgm:cxn modelId="{142A48EA-13BF-494D-B391-1C2EFE64065B}" type="presParOf" srcId="{AFBC4434-A400-4182-831E-82ED0499D2AE}" destId="{1B07DA90-1D12-4C17-97B2-8BD4DAB22170}" srcOrd="14" destOrd="0" presId="urn:microsoft.com/office/officeart/2005/8/layout/hProcess7"/>
    <dgm:cxn modelId="{AB276CA5-F5A6-4361-971D-F1DF44E33E0D}" type="presParOf" srcId="{1B07DA90-1D12-4C17-97B2-8BD4DAB22170}" destId="{816EE228-F885-46A0-8C60-132DD6ACEF18}" srcOrd="0" destOrd="0" presId="urn:microsoft.com/office/officeart/2005/8/layout/hProcess7"/>
    <dgm:cxn modelId="{9BBAD28C-5575-40CE-8709-75A15D9B5B36}" type="presParOf" srcId="{1B07DA90-1D12-4C17-97B2-8BD4DAB22170}" destId="{1FC065B7-79EF-4B77-A240-4D1554EB034A}" srcOrd="1" destOrd="0" presId="urn:microsoft.com/office/officeart/2005/8/layout/hProcess7"/>
    <dgm:cxn modelId="{AAA0621B-871D-410C-B252-C3C7C89A6607}" type="presParOf" srcId="{1B07DA90-1D12-4C17-97B2-8BD4DAB22170}" destId="{C0ADEA52-E33E-4747-940A-9CFB70865FFA}" srcOrd="2" destOrd="0" presId="urn:microsoft.com/office/officeart/2005/8/layout/hProcess7"/>
    <dgm:cxn modelId="{F398E4A7-9117-4C96-96EC-2602CE213A2A}" type="presParOf" srcId="{AFBC4434-A400-4182-831E-82ED0499D2AE}" destId="{F7F4CEB4-2765-4E06-9BDF-8EF9FD6C0C1E}" srcOrd="15" destOrd="0" presId="urn:microsoft.com/office/officeart/2005/8/layout/hProcess7"/>
    <dgm:cxn modelId="{8249B0F0-7583-48E4-BCF7-5AE9495289E4}" type="presParOf" srcId="{AFBC4434-A400-4182-831E-82ED0499D2AE}" destId="{4B6AD068-DE24-4A8E-A074-0CE7729E878F}" srcOrd="16" destOrd="0" presId="urn:microsoft.com/office/officeart/2005/8/layout/hProcess7"/>
    <dgm:cxn modelId="{E684236F-9B2B-41F0-861F-9F4143C8585D}" type="presParOf" srcId="{4B6AD068-DE24-4A8E-A074-0CE7729E878F}" destId="{2C78EC18-9157-46E0-82A6-4304705A433D}" srcOrd="0" destOrd="0" presId="urn:microsoft.com/office/officeart/2005/8/layout/hProcess7"/>
    <dgm:cxn modelId="{D744E2AE-04A9-4488-91EC-A9590A716406}" type="presParOf" srcId="{4B6AD068-DE24-4A8E-A074-0CE7729E878F}" destId="{DCFFCD75-46DF-4C63-A3A3-2766831DDC44}" srcOrd="1" destOrd="0" presId="urn:microsoft.com/office/officeart/2005/8/layout/hProcess7"/>
    <dgm:cxn modelId="{8613384B-F001-49B6-AD77-72FFAD482C8F}" type="presParOf" srcId="{4B6AD068-DE24-4A8E-A074-0CE7729E878F}" destId="{63CF49E9-D2AE-4044-8543-667E20C8A1F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C3D22-4EE1-4E22-80D0-6582C4E85BBF}" type="doc">
      <dgm:prSet loTypeId="urn:microsoft.com/office/officeart/2005/8/layout/hProcess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BEE890-96F2-4638-B6CD-B6BC83B90822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Grupo de Trabalho  </a:t>
          </a:r>
        </a:p>
      </dgm:t>
    </dgm:pt>
    <dgm:pt modelId="{614433AB-4375-4844-8C58-24A0A5057F61}" type="parTrans" cxnId="{088D90B4-5849-4043-8536-D116379EE9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AEB9CF13-51A7-4D9B-A3D8-D0D99A8911B0}" type="sibTrans" cxnId="{088D90B4-5849-4043-8536-D116379EE9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F5D0F89-9A71-4348-9E19-F858B7E2BDE7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Novembro de 2019</a:t>
          </a:r>
        </a:p>
        <a:p>
          <a:r>
            <a:rPr lang="pt-BR" dirty="0">
              <a:latin typeface="Garamond" panose="02020404030301010803" pitchFamily="18" charset="0"/>
            </a:rPr>
            <a:t>4 Servidores: Tecnologia da Informação; arquivologia, protocolo, gestores das áreas interessadas.</a:t>
          </a:r>
        </a:p>
        <a:p>
          <a:endParaRPr lang="pt-BR" dirty="0">
            <a:latin typeface="Garamond" panose="02020404030301010803" pitchFamily="18" charset="0"/>
          </a:endParaRPr>
        </a:p>
      </dgm:t>
    </dgm:pt>
    <dgm:pt modelId="{E5F45E35-4DDA-436B-9660-1B4A30ADEC12}" type="parTrans" cxnId="{24578A23-78BD-4E1E-8FDA-16B1FA43E8E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3C92C36D-8D6C-46DC-90D7-614ADA5EE476}" type="sibTrans" cxnId="{24578A23-78BD-4E1E-8FDA-16B1FA43E8E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2F9F6DC9-292D-4B33-9E40-FA85D0C4CDF6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Normatização </a:t>
          </a:r>
        </a:p>
      </dgm:t>
    </dgm:pt>
    <dgm:pt modelId="{B6250EF7-47BC-4921-9D56-6EC310D22DCD}" type="parTrans" cxnId="{45EEA44D-0325-4A93-97A7-C71733DFD0A4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27578CD-FA64-45CE-A9F7-AEBB91C354C2}" type="sibTrans" cxnId="{45EEA44D-0325-4A93-97A7-C71733DFD0A4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E16A6927-46C5-449F-BE44-FF31248D36B4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Dezembro de 2019</a:t>
          </a:r>
        </a:p>
        <a:p>
          <a:r>
            <a:rPr lang="pt-BR" dirty="0">
              <a:latin typeface="Garamond" panose="02020404030301010803" pitchFamily="18" charset="0"/>
            </a:rPr>
            <a:t>Instrução 61, de 27 de dezembro de 2019.</a:t>
          </a:r>
        </a:p>
      </dgm:t>
    </dgm:pt>
    <dgm:pt modelId="{01FD30FD-BD94-4EC5-A790-58E05AD18858}" type="parTrans" cxnId="{D7A9BAF5-EC5C-49E0-B56A-231A99A33AE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545B13F-69EB-4D85-8F68-2E1703571015}" type="sibTrans" cxnId="{D7A9BAF5-EC5C-49E0-B56A-231A99A33AE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F500C296-3DB1-456E-A895-7D4329DB7783}">
      <dgm:prSet phldrT="[Texto]"/>
      <dgm:spPr/>
      <dgm:t>
        <a:bodyPr/>
        <a:lstStyle/>
        <a:p>
          <a:r>
            <a:rPr lang="pt-BR" b="1">
              <a:latin typeface="Garamond" panose="02020404030301010803" pitchFamily="18" charset="0"/>
            </a:rPr>
            <a:t>Aplicativo</a:t>
          </a:r>
          <a:endParaRPr lang="pt-BR" b="1" dirty="0">
            <a:latin typeface="Garamond" panose="02020404030301010803" pitchFamily="18" charset="0"/>
          </a:endParaRPr>
        </a:p>
      </dgm:t>
    </dgm:pt>
    <dgm:pt modelId="{0F60C33D-9DA6-42E2-96F1-478C148715DF}" type="parTrans" cxnId="{BE673F33-FCFB-4FE4-A49D-2AF982B7905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561F5658-CF36-46F1-967D-6B6738E6182E}" type="sibTrans" cxnId="{BE673F33-FCFB-4FE4-A49D-2AF982B7905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B3E9148-0A78-4104-A1D2-4AA8431547DA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Janeiro de 2020</a:t>
          </a:r>
        </a:p>
        <a:p>
          <a:r>
            <a:rPr lang="pt-BR" dirty="0">
              <a:latin typeface="Garamond" panose="02020404030301010803" pitchFamily="18" charset="0"/>
            </a:rPr>
            <a:t>Início do Uso da Comunicação por </a:t>
          </a:r>
          <a:r>
            <a:rPr lang="pt-BR" i="1" dirty="0" err="1">
              <a:latin typeface="Garamond" panose="02020404030301010803" pitchFamily="18" charset="0"/>
            </a:rPr>
            <a:t>WhatsApp</a:t>
          </a:r>
          <a:r>
            <a:rPr lang="pt-BR" dirty="0">
              <a:latin typeface="Garamond" panose="02020404030301010803" pitchFamily="18" charset="0"/>
            </a:rPr>
            <a:t>, mediante “termo de aceite”.</a:t>
          </a:r>
        </a:p>
      </dgm:t>
    </dgm:pt>
    <dgm:pt modelId="{B1C82A64-B0DC-4E01-8394-812F72FEB6A3}" type="parTrans" cxnId="{FDF575FF-CE1D-4611-A03A-094A3DAC93B0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D0BAFE84-0CE8-40D0-804B-8FE16651DD14}" type="sibTrans" cxnId="{FDF575FF-CE1D-4611-A03A-094A3DAC93B0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B9CD9A0-E6DC-478D-AF3D-2B108BD4A804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Início do Uso</a:t>
          </a:r>
        </a:p>
      </dgm:t>
    </dgm:pt>
    <dgm:pt modelId="{DCEC0D7B-7AA7-4AD6-89F2-06A40C3F67A4}" type="parTrans" cxnId="{AFAC73AB-0691-44AE-899B-231C5419260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DB89A453-F30B-408A-B3A9-22D277F80AB3}" type="sibTrans" cxnId="{AFAC73AB-0691-44AE-899B-231C5419260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264E753D-DAE0-4AD3-886E-49B471625D30}">
      <dgm:prSet/>
      <dgm:spPr/>
      <dgm:t>
        <a:bodyPr/>
        <a:lstStyle/>
        <a:p>
          <a:pPr>
            <a:buNone/>
          </a:pPr>
          <a:r>
            <a:rPr lang="pt-BR" sz="2400" b="1" dirty="0">
              <a:latin typeface="Garamond" panose="02020404030301010803" pitchFamily="18" charset="0"/>
            </a:rPr>
            <a:t>Janeiro de 2020</a:t>
          </a:r>
        </a:p>
      </dgm:t>
    </dgm:pt>
    <dgm:pt modelId="{EEB6E76C-CFCB-46F8-83C8-CDDF11F79BD1}" type="parTrans" cxnId="{BE8A4B16-349F-4534-B0E1-E7E395EFDEE3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B12B670F-6857-492E-B70B-DE8F4A08616F}" type="sibTrans" cxnId="{BE8A4B16-349F-4534-B0E1-E7E395EFDEE3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948D3B5D-ADD4-4699-B753-5E8C79545976}">
      <dgm:prSet custT="1"/>
      <dgm:spPr/>
      <dgm:t>
        <a:bodyPr/>
        <a:lstStyle/>
        <a:p>
          <a:pPr>
            <a:buNone/>
          </a:pPr>
          <a:r>
            <a:rPr lang="pt-BR" sz="1800" dirty="0">
              <a:latin typeface="Garamond" panose="02020404030301010803" pitchFamily="18" charset="0"/>
            </a:rPr>
            <a:t>97,5% dos segurados aceitaram ser atendidos por </a:t>
          </a:r>
          <a:r>
            <a:rPr lang="pt-BR" sz="1800" i="1" dirty="0" err="1">
              <a:latin typeface="Garamond" panose="02020404030301010803" pitchFamily="18" charset="0"/>
            </a:rPr>
            <a:t>WhatsApp</a:t>
          </a:r>
          <a:r>
            <a:rPr lang="pt-BR" sz="1800" i="1" dirty="0">
              <a:latin typeface="Garamond" panose="02020404030301010803" pitchFamily="18" charset="0"/>
            </a:rPr>
            <a:t>, que passou a ser o principal meio de comunicação</a:t>
          </a:r>
          <a:r>
            <a:rPr lang="pt-BR" sz="1800" dirty="0">
              <a:latin typeface="Garamond" panose="02020404030301010803" pitchFamily="18" charset="0"/>
            </a:rPr>
            <a:t>.</a:t>
          </a:r>
        </a:p>
      </dgm:t>
    </dgm:pt>
    <dgm:pt modelId="{10D2A04A-FAC9-4EB1-AA49-984FF0F66434}" type="parTrans" cxnId="{9AE1F3A6-2A3F-497F-807F-0F6E70FB33B8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19B3BFF9-A1FE-467F-9B8F-567D7EE5D7A0}" type="sibTrans" cxnId="{9AE1F3A6-2A3F-497F-807F-0F6E70FB33B8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7E5B33E1-E024-42E3-BBE4-9CE905DADD82}">
      <dgm:prSet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Evolução em 2021</a:t>
          </a:r>
        </a:p>
      </dgm:t>
    </dgm:pt>
    <dgm:pt modelId="{6CB9DF6A-6302-4DC5-BE8B-3E36C3C28252}" type="parTrans" cxnId="{B4831695-69D3-4A29-84E5-1E03D5A186DA}">
      <dgm:prSet/>
      <dgm:spPr/>
      <dgm:t>
        <a:bodyPr/>
        <a:lstStyle/>
        <a:p>
          <a:endParaRPr lang="pt-BR"/>
        </a:p>
      </dgm:t>
    </dgm:pt>
    <dgm:pt modelId="{D35FA9ED-E438-4953-8AF7-3F0E3F6C321C}" type="sibTrans" cxnId="{B4831695-69D3-4A29-84E5-1E03D5A186DA}">
      <dgm:prSet/>
      <dgm:spPr/>
      <dgm:t>
        <a:bodyPr/>
        <a:lstStyle/>
        <a:p>
          <a:endParaRPr lang="pt-BR"/>
        </a:p>
      </dgm:t>
    </dgm:pt>
    <dgm:pt modelId="{F0584FC8-1FE8-47AC-AED3-47C2424BF735}">
      <dgm:prSet/>
      <dgm:spPr/>
      <dgm:t>
        <a:bodyPr/>
        <a:lstStyle/>
        <a:p>
          <a:r>
            <a:rPr lang="pt-BR" dirty="0">
              <a:latin typeface="Garamond" panose="02020404030301010803" pitchFamily="18" charset="0"/>
            </a:rPr>
            <a:t>Início do Atendimento Multicanal: </a:t>
          </a:r>
          <a:r>
            <a:rPr lang="pt-BR" b="1" dirty="0" err="1">
              <a:latin typeface="Garamond" panose="02020404030301010803" pitchFamily="18" charset="0"/>
            </a:rPr>
            <a:t>Whatsapp</a:t>
          </a:r>
          <a:r>
            <a:rPr lang="pt-BR" b="1" dirty="0">
              <a:latin typeface="Garamond" panose="02020404030301010803" pitchFamily="18" charset="0"/>
            </a:rPr>
            <a:t> oficial</a:t>
          </a:r>
          <a:r>
            <a:rPr lang="pt-BR" dirty="0">
              <a:latin typeface="Garamond" panose="02020404030301010803" pitchFamily="18" charset="0"/>
            </a:rPr>
            <a:t>, </a:t>
          </a:r>
          <a:r>
            <a:rPr lang="pt-BR" dirty="0" err="1">
              <a:latin typeface="Garamond" panose="02020404030301010803" pitchFamily="18" charset="0"/>
            </a:rPr>
            <a:t>telegram</a:t>
          </a:r>
          <a:r>
            <a:rPr lang="pt-BR" dirty="0">
              <a:latin typeface="Garamond" panose="02020404030301010803" pitchFamily="18" charset="0"/>
            </a:rPr>
            <a:t>, Messenger do Facebook e Chat no Portal Institucional.</a:t>
          </a:r>
        </a:p>
        <a:p>
          <a:r>
            <a:rPr lang="pt-BR" b="1" dirty="0">
              <a:latin typeface="Garamond" panose="02020404030301010803" pitchFamily="18" charset="0"/>
            </a:rPr>
            <a:t>Ajuda de um Bot</a:t>
          </a:r>
          <a:r>
            <a:rPr lang="pt-BR" dirty="0">
              <a:latin typeface="Garamond" panose="02020404030301010803" pitchFamily="18" charset="0"/>
            </a:rPr>
            <a:t>.</a:t>
          </a:r>
        </a:p>
      </dgm:t>
    </dgm:pt>
    <dgm:pt modelId="{34514481-FDDF-42FF-99DA-04C9301D8629}" type="parTrans" cxnId="{53149E11-F3FF-4A71-8B16-F9771857A9D6}">
      <dgm:prSet/>
      <dgm:spPr/>
      <dgm:t>
        <a:bodyPr/>
        <a:lstStyle/>
        <a:p>
          <a:endParaRPr lang="pt-BR"/>
        </a:p>
      </dgm:t>
    </dgm:pt>
    <dgm:pt modelId="{D7FAA75B-7CBD-4249-9C80-558B94AD1598}" type="sibTrans" cxnId="{53149E11-F3FF-4A71-8B16-F9771857A9D6}">
      <dgm:prSet/>
      <dgm:spPr/>
      <dgm:t>
        <a:bodyPr/>
        <a:lstStyle/>
        <a:p>
          <a:endParaRPr lang="pt-BR"/>
        </a:p>
      </dgm:t>
    </dgm:pt>
    <dgm:pt modelId="{3B20284C-084F-4075-B5F1-E811FD685143}">
      <dgm:prSet custT="1"/>
      <dgm:spPr/>
      <dgm:t>
        <a:bodyPr/>
        <a:lstStyle/>
        <a:p>
          <a:endParaRPr lang="pt-BR" sz="2400" dirty="0">
            <a:latin typeface="Garamond" panose="02020404030301010803" pitchFamily="18" charset="0"/>
          </a:endParaRPr>
        </a:p>
      </dgm:t>
    </dgm:pt>
    <dgm:pt modelId="{8BCC4839-8003-46DC-81EB-DD57CA4028B2}" type="parTrans" cxnId="{E1709E2D-E00A-4E80-B75B-9BED92E23799}">
      <dgm:prSet/>
      <dgm:spPr/>
      <dgm:t>
        <a:bodyPr/>
        <a:lstStyle/>
        <a:p>
          <a:endParaRPr lang="pt-BR"/>
        </a:p>
      </dgm:t>
    </dgm:pt>
    <dgm:pt modelId="{7D838A23-7A47-4C78-8A31-D33A4674D499}" type="sibTrans" cxnId="{E1709E2D-E00A-4E80-B75B-9BED92E23799}">
      <dgm:prSet/>
      <dgm:spPr/>
      <dgm:t>
        <a:bodyPr/>
        <a:lstStyle/>
        <a:p>
          <a:endParaRPr lang="pt-BR"/>
        </a:p>
      </dgm:t>
    </dgm:pt>
    <dgm:pt modelId="{AFBC4434-A400-4182-831E-82ED0499D2AE}" type="pres">
      <dgm:prSet presAssocID="{B93C3D22-4EE1-4E22-80D0-6582C4E85BBF}" presName="Name0" presStyleCnt="0">
        <dgm:presLayoutVars>
          <dgm:dir/>
          <dgm:animLvl val="lvl"/>
          <dgm:resizeHandles val="exact"/>
        </dgm:presLayoutVars>
      </dgm:prSet>
      <dgm:spPr/>
    </dgm:pt>
    <dgm:pt modelId="{723AF974-9C7A-4E76-946E-5D458AF76B54}" type="pres">
      <dgm:prSet presAssocID="{14BEE890-96F2-4638-B6CD-B6BC83B90822}" presName="compositeNode" presStyleCnt="0">
        <dgm:presLayoutVars>
          <dgm:bulletEnabled val="1"/>
        </dgm:presLayoutVars>
      </dgm:prSet>
      <dgm:spPr/>
    </dgm:pt>
    <dgm:pt modelId="{B9447147-3B37-4EC0-BF9B-A6E4ABB90E54}" type="pres">
      <dgm:prSet presAssocID="{14BEE890-96F2-4638-B6CD-B6BC83B90822}" presName="bgRect" presStyleLbl="node1" presStyleIdx="0" presStyleCnt="5"/>
      <dgm:spPr/>
    </dgm:pt>
    <dgm:pt modelId="{E6CEA0A9-D9C3-4C8B-9841-1DBEC6D0199D}" type="pres">
      <dgm:prSet presAssocID="{14BEE890-96F2-4638-B6CD-B6BC83B90822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AE296591-95C4-48C6-BB64-7531806A9662}" type="pres">
      <dgm:prSet presAssocID="{14BEE890-96F2-4638-B6CD-B6BC83B90822}" presName="childNode" presStyleLbl="node1" presStyleIdx="0" presStyleCnt="5">
        <dgm:presLayoutVars>
          <dgm:bulletEnabled val="1"/>
        </dgm:presLayoutVars>
      </dgm:prSet>
      <dgm:spPr/>
    </dgm:pt>
    <dgm:pt modelId="{27B54962-D808-438B-9DE8-11E0D4F2AAC9}" type="pres">
      <dgm:prSet presAssocID="{AEB9CF13-51A7-4D9B-A3D8-D0D99A8911B0}" presName="hSp" presStyleCnt="0"/>
      <dgm:spPr/>
    </dgm:pt>
    <dgm:pt modelId="{BC67A592-A7A1-41A8-B0DD-8F16F9B60D34}" type="pres">
      <dgm:prSet presAssocID="{AEB9CF13-51A7-4D9B-A3D8-D0D99A8911B0}" presName="vProcSp" presStyleCnt="0"/>
      <dgm:spPr/>
    </dgm:pt>
    <dgm:pt modelId="{9419F283-4DD2-4B15-9037-835484B711A0}" type="pres">
      <dgm:prSet presAssocID="{AEB9CF13-51A7-4D9B-A3D8-D0D99A8911B0}" presName="vSp1" presStyleCnt="0"/>
      <dgm:spPr/>
    </dgm:pt>
    <dgm:pt modelId="{9F12B8C4-0A17-4AF2-A2DA-3DBA25F05BBA}" type="pres">
      <dgm:prSet presAssocID="{AEB9CF13-51A7-4D9B-A3D8-D0D99A8911B0}" presName="simulatedConn" presStyleLbl="solidFgAcc1" presStyleIdx="0" presStyleCnt="4"/>
      <dgm:spPr/>
    </dgm:pt>
    <dgm:pt modelId="{768EE6D3-CF51-4F7B-912B-4B0B9EAE8AA7}" type="pres">
      <dgm:prSet presAssocID="{AEB9CF13-51A7-4D9B-A3D8-D0D99A8911B0}" presName="vSp2" presStyleCnt="0"/>
      <dgm:spPr/>
    </dgm:pt>
    <dgm:pt modelId="{BBD7CFC8-C794-4A24-B844-2B7848D18C85}" type="pres">
      <dgm:prSet presAssocID="{AEB9CF13-51A7-4D9B-A3D8-D0D99A8911B0}" presName="sibTrans" presStyleCnt="0"/>
      <dgm:spPr/>
    </dgm:pt>
    <dgm:pt modelId="{20AC22D2-4759-4BBA-91C7-ACD7CFB83C89}" type="pres">
      <dgm:prSet presAssocID="{2F9F6DC9-292D-4B33-9E40-FA85D0C4CDF6}" presName="compositeNode" presStyleCnt="0">
        <dgm:presLayoutVars>
          <dgm:bulletEnabled val="1"/>
        </dgm:presLayoutVars>
      </dgm:prSet>
      <dgm:spPr/>
    </dgm:pt>
    <dgm:pt modelId="{23FB6ABA-BFCE-4C1E-999F-5B5F84382417}" type="pres">
      <dgm:prSet presAssocID="{2F9F6DC9-292D-4B33-9E40-FA85D0C4CDF6}" presName="bgRect" presStyleLbl="node1" presStyleIdx="1" presStyleCnt="5"/>
      <dgm:spPr/>
    </dgm:pt>
    <dgm:pt modelId="{A402BCDB-04C9-4430-8AB9-F033112F76F0}" type="pres">
      <dgm:prSet presAssocID="{2F9F6DC9-292D-4B33-9E40-FA85D0C4CDF6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5D23A224-5BA4-4CD9-8AB3-0475D96D5D55}" type="pres">
      <dgm:prSet presAssocID="{2F9F6DC9-292D-4B33-9E40-FA85D0C4CDF6}" presName="childNode" presStyleLbl="node1" presStyleIdx="1" presStyleCnt="5">
        <dgm:presLayoutVars>
          <dgm:bulletEnabled val="1"/>
        </dgm:presLayoutVars>
      </dgm:prSet>
      <dgm:spPr/>
    </dgm:pt>
    <dgm:pt modelId="{6C15675A-EAF4-4F5C-9006-B750B0F8E195}" type="pres">
      <dgm:prSet presAssocID="{427578CD-FA64-45CE-A9F7-AEBB91C354C2}" presName="hSp" presStyleCnt="0"/>
      <dgm:spPr/>
    </dgm:pt>
    <dgm:pt modelId="{D6B9E4D7-4EA0-4264-876D-BEEAC2FC43B6}" type="pres">
      <dgm:prSet presAssocID="{427578CD-FA64-45CE-A9F7-AEBB91C354C2}" presName="vProcSp" presStyleCnt="0"/>
      <dgm:spPr/>
    </dgm:pt>
    <dgm:pt modelId="{A52130FA-D461-4A17-BE0C-C0AAC78F23AA}" type="pres">
      <dgm:prSet presAssocID="{427578CD-FA64-45CE-A9F7-AEBB91C354C2}" presName="vSp1" presStyleCnt="0"/>
      <dgm:spPr/>
    </dgm:pt>
    <dgm:pt modelId="{EC31D80A-15C3-477D-BD91-7905EA47AA08}" type="pres">
      <dgm:prSet presAssocID="{427578CD-FA64-45CE-A9F7-AEBB91C354C2}" presName="simulatedConn" presStyleLbl="solidFgAcc1" presStyleIdx="1" presStyleCnt="4"/>
      <dgm:spPr/>
    </dgm:pt>
    <dgm:pt modelId="{79955CF2-EFCE-482A-95D5-A502D4FCC4F2}" type="pres">
      <dgm:prSet presAssocID="{427578CD-FA64-45CE-A9F7-AEBB91C354C2}" presName="vSp2" presStyleCnt="0"/>
      <dgm:spPr/>
    </dgm:pt>
    <dgm:pt modelId="{B6548E87-CD77-47F0-8BB7-C260A7DBA529}" type="pres">
      <dgm:prSet presAssocID="{427578CD-FA64-45CE-A9F7-AEBB91C354C2}" presName="sibTrans" presStyleCnt="0"/>
      <dgm:spPr/>
    </dgm:pt>
    <dgm:pt modelId="{F14B4FEB-272E-4E90-8BF7-DFE4D5DC9159}" type="pres">
      <dgm:prSet presAssocID="{F500C296-3DB1-456E-A895-7D4329DB7783}" presName="compositeNode" presStyleCnt="0">
        <dgm:presLayoutVars>
          <dgm:bulletEnabled val="1"/>
        </dgm:presLayoutVars>
      </dgm:prSet>
      <dgm:spPr/>
    </dgm:pt>
    <dgm:pt modelId="{E0C09084-703D-4917-BA1F-44402B448411}" type="pres">
      <dgm:prSet presAssocID="{F500C296-3DB1-456E-A895-7D4329DB7783}" presName="bgRect" presStyleLbl="node1" presStyleIdx="2" presStyleCnt="5"/>
      <dgm:spPr/>
    </dgm:pt>
    <dgm:pt modelId="{6A639DD8-B23A-462F-BB35-45061EC838B5}" type="pres">
      <dgm:prSet presAssocID="{F500C296-3DB1-456E-A895-7D4329DB7783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B2CDAEF1-B6FD-4D93-A066-FEB0D38CEA6C}" type="pres">
      <dgm:prSet presAssocID="{F500C296-3DB1-456E-A895-7D4329DB7783}" presName="childNode" presStyleLbl="node1" presStyleIdx="2" presStyleCnt="5">
        <dgm:presLayoutVars>
          <dgm:bulletEnabled val="1"/>
        </dgm:presLayoutVars>
      </dgm:prSet>
      <dgm:spPr/>
    </dgm:pt>
    <dgm:pt modelId="{D92CDE30-4D4B-4FA7-B074-F7AC43892316}" type="pres">
      <dgm:prSet presAssocID="{561F5658-CF36-46F1-967D-6B6738E6182E}" presName="hSp" presStyleCnt="0"/>
      <dgm:spPr/>
    </dgm:pt>
    <dgm:pt modelId="{C3B44093-A9C2-4B27-9C46-55838E27511A}" type="pres">
      <dgm:prSet presAssocID="{561F5658-CF36-46F1-967D-6B6738E6182E}" presName="vProcSp" presStyleCnt="0"/>
      <dgm:spPr/>
    </dgm:pt>
    <dgm:pt modelId="{AEB8B439-B91B-4BC0-927E-F3E32FE02677}" type="pres">
      <dgm:prSet presAssocID="{561F5658-CF36-46F1-967D-6B6738E6182E}" presName="vSp1" presStyleCnt="0"/>
      <dgm:spPr/>
    </dgm:pt>
    <dgm:pt modelId="{0007963C-2519-49F0-BF54-E839E0CD9B01}" type="pres">
      <dgm:prSet presAssocID="{561F5658-CF36-46F1-967D-6B6738E6182E}" presName="simulatedConn" presStyleLbl="solidFgAcc1" presStyleIdx="2" presStyleCnt="4"/>
      <dgm:spPr/>
    </dgm:pt>
    <dgm:pt modelId="{BC5BC1F1-EE6B-4B41-9777-38EB82636C29}" type="pres">
      <dgm:prSet presAssocID="{561F5658-CF36-46F1-967D-6B6738E6182E}" presName="vSp2" presStyleCnt="0"/>
      <dgm:spPr/>
    </dgm:pt>
    <dgm:pt modelId="{181DB0BA-2EE9-4309-87D4-B3A32D7DBB80}" type="pres">
      <dgm:prSet presAssocID="{561F5658-CF36-46F1-967D-6B6738E6182E}" presName="sibTrans" presStyleCnt="0"/>
      <dgm:spPr/>
    </dgm:pt>
    <dgm:pt modelId="{80F0B7CF-FE82-4ED9-B2BE-4CFFCF912705}" type="pres">
      <dgm:prSet presAssocID="{4B9CD9A0-E6DC-478D-AF3D-2B108BD4A804}" presName="compositeNode" presStyleCnt="0">
        <dgm:presLayoutVars>
          <dgm:bulletEnabled val="1"/>
        </dgm:presLayoutVars>
      </dgm:prSet>
      <dgm:spPr/>
    </dgm:pt>
    <dgm:pt modelId="{1804201D-D729-4468-B943-C6DF876B8A0D}" type="pres">
      <dgm:prSet presAssocID="{4B9CD9A0-E6DC-478D-AF3D-2B108BD4A804}" presName="bgRect" presStyleLbl="node1" presStyleIdx="3" presStyleCnt="5" custLinFactNeighborX="166" custLinFactNeighborY="-411"/>
      <dgm:spPr/>
    </dgm:pt>
    <dgm:pt modelId="{36A3D69D-C150-40E1-B2FD-7625FA4CE54B}" type="pres">
      <dgm:prSet presAssocID="{4B9CD9A0-E6DC-478D-AF3D-2B108BD4A804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B0EF2A26-81B2-4222-BA73-3BF2692E1DA6}" type="pres">
      <dgm:prSet presAssocID="{4B9CD9A0-E6DC-478D-AF3D-2B108BD4A804}" presName="childNode" presStyleLbl="node1" presStyleIdx="3" presStyleCnt="5">
        <dgm:presLayoutVars>
          <dgm:bulletEnabled val="1"/>
        </dgm:presLayoutVars>
      </dgm:prSet>
      <dgm:spPr/>
    </dgm:pt>
    <dgm:pt modelId="{E63AFDBB-A41C-4A3A-A05D-2BA1AB37AA1E}" type="pres">
      <dgm:prSet presAssocID="{DB89A453-F30B-408A-B3A9-22D277F80AB3}" presName="hSp" presStyleCnt="0"/>
      <dgm:spPr/>
    </dgm:pt>
    <dgm:pt modelId="{363DF69A-4E8B-417B-A039-A353D5689570}" type="pres">
      <dgm:prSet presAssocID="{DB89A453-F30B-408A-B3A9-22D277F80AB3}" presName="vProcSp" presStyleCnt="0"/>
      <dgm:spPr/>
    </dgm:pt>
    <dgm:pt modelId="{F6184E4E-A8BF-4DD4-9CA5-26B77C59CEAD}" type="pres">
      <dgm:prSet presAssocID="{DB89A453-F30B-408A-B3A9-22D277F80AB3}" presName="vSp1" presStyleCnt="0"/>
      <dgm:spPr/>
    </dgm:pt>
    <dgm:pt modelId="{FA142E4F-FD79-4EC3-BEDC-A6269ABD0C9A}" type="pres">
      <dgm:prSet presAssocID="{DB89A453-F30B-408A-B3A9-22D277F80AB3}" presName="simulatedConn" presStyleLbl="solidFgAcc1" presStyleIdx="3" presStyleCnt="4"/>
      <dgm:spPr/>
    </dgm:pt>
    <dgm:pt modelId="{82A69CC6-EB84-48B8-94D3-E993D777C93C}" type="pres">
      <dgm:prSet presAssocID="{DB89A453-F30B-408A-B3A9-22D277F80AB3}" presName="vSp2" presStyleCnt="0"/>
      <dgm:spPr/>
    </dgm:pt>
    <dgm:pt modelId="{235B9DD0-3872-4406-8199-46FD7D5B018A}" type="pres">
      <dgm:prSet presAssocID="{DB89A453-F30B-408A-B3A9-22D277F80AB3}" presName="sibTrans" presStyleCnt="0"/>
      <dgm:spPr/>
    </dgm:pt>
    <dgm:pt modelId="{31571AC7-D6FE-4B0A-80ED-307DEDEDC116}" type="pres">
      <dgm:prSet presAssocID="{7E5B33E1-E024-42E3-BBE4-9CE905DADD82}" presName="compositeNode" presStyleCnt="0">
        <dgm:presLayoutVars>
          <dgm:bulletEnabled val="1"/>
        </dgm:presLayoutVars>
      </dgm:prSet>
      <dgm:spPr/>
    </dgm:pt>
    <dgm:pt modelId="{78906170-C341-434B-A382-8A36B101605B}" type="pres">
      <dgm:prSet presAssocID="{7E5B33E1-E024-42E3-BBE4-9CE905DADD82}" presName="bgRect" presStyleLbl="node1" presStyleIdx="4" presStyleCnt="5"/>
      <dgm:spPr/>
    </dgm:pt>
    <dgm:pt modelId="{1BE210C1-CB76-4957-AF1C-F7EF3A6E007B}" type="pres">
      <dgm:prSet presAssocID="{7E5B33E1-E024-42E3-BBE4-9CE905DADD82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752C3BBF-4BC8-4325-93A2-AEAD0D23C380}" type="pres">
      <dgm:prSet presAssocID="{7E5B33E1-E024-42E3-BBE4-9CE905DADD82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53149E11-F3FF-4A71-8B16-F9771857A9D6}" srcId="{7E5B33E1-E024-42E3-BBE4-9CE905DADD82}" destId="{F0584FC8-1FE8-47AC-AED3-47C2424BF735}" srcOrd="0" destOrd="0" parTransId="{34514481-FDDF-42FF-99DA-04C9301D8629}" sibTransId="{D7FAA75B-7CBD-4249-9C80-558B94AD1598}"/>
    <dgm:cxn modelId="{BE8A4B16-349F-4534-B0E1-E7E395EFDEE3}" srcId="{4B9CD9A0-E6DC-478D-AF3D-2B108BD4A804}" destId="{264E753D-DAE0-4AD3-886E-49B471625D30}" srcOrd="0" destOrd="0" parTransId="{EEB6E76C-CFCB-46F8-83C8-CDDF11F79BD1}" sibTransId="{B12B670F-6857-492E-B70B-DE8F4A08616F}"/>
    <dgm:cxn modelId="{24578A23-78BD-4E1E-8FDA-16B1FA43E8EB}" srcId="{14BEE890-96F2-4638-B6CD-B6BC83B90822}" destId="{CF5D0F89-9A71-4348-9E19-F858B7E2BDE7}" srcOrd="0" destOrd="0" parTransId="{E5F45E35-4DDA-436B-9660-1B4A30ADEC12}" sibTransId="{3C92C36D-8D6C-46DC-90D7-614ADA5EE476}"/>
    <dgm:cxn modelId="{E1709E2D-E00A-4E80-B75B-9BED92E23799}" srcId="{264E753D-DAE0-4AD3-886E-49B471625D30}" destId="{3B20284C-084F-4075-B5F1-E811FD685143}" srcOrd="1" destOrd="0" parTransId="{8BCC4839-8003-46DC-81EB-DD57CA4028B2}" sibTransId="{7D838A23-7A47-4C78-8A31-D33A4674D499}"/>
    <dgm:cxn modelId="{AD472A2F-2679-47B4-895C-EA88C376A853}" type="presOf" srcId="{7E5B33E1-E024-42E3-BBE4-9CE905DADD82}" destId="{1BE210C1-CB76-4957-AF1C-F7EF3A6E007B}" srcOrd="1" destOrd="0" presId="urn:microsoft.com/office/officeart/2005/8/layout/hProcess7"/>
    <dgm:cxn modelId="{BE673F33-FCFB-4FE4-A49D-2AF982B7905B}" srcId="{B93C3D22-4EE1-4E22-80D0-6582C4E85BBF}" destId="{F500C296-3DB1-456E-A895-7D4329DB7783}" srcOrd="2" destOrd="0" parTransId="{0F60C33D-9DA6-42E2-96F1-478C148715DF}" sibTransId="{561F5658-CF36-46F1-967D-6B6738E6182E}"/>
    <dgm:cxn modelId="{72C8D73C-E817-4844-8A98-A4CA7EF1C5E4}" type="presOf" srcId="{2F9F6DC9-292D-4B33-9E40-FA85D0C4CDF6}" destId="{A402BCDB-04C9-4430-8AB9-F033112F76F0}" srcOrd="1" destOrd="0" presId="urn:microsoft.com/office/officeart/2005/8/layout/hProcess7"/>
    <dgm:cxn modelId="{2465943D-7386-4DD3-AB94-274C7761DC2F}" type="presOf" srcId="{F0584FC8-1FE8-47AC-AED3-47C2424BF735}" destId="{752C3BBF-4BC8-4325-93A2-AEAD0D23C380}" srcOrd="0" destOrd="0" presId="urn:microsoft.com/office/officeart/2005/8/layout/hProcess7"/>
    <dgm:cxn modelId="{4D66105B-B866-47BC-8C95-258EEE97E0E5}" type="presOf" srcId="{4B9CD9A0-E6DC-478D-AF3D-2B108BD4A804}" destId="{36A3D69D-C150-40E1-B2FD-7625FA4CE54B}" srcOrd="1" destOrd="0" presId="urn:microsoft.com/office/officeart/2005/8/layout/hProcess7"/>
    <dgm:cxn modelId="{79033241-F136-43A9-9483-1F0CC956B1BA}" type="presOf" srcId="{948D3B5D-ADD4-4699-B753-5E8C79545976}" destId="{B0EF2A26-81B2-4222-BA73-3BF2692E1DA6}" srcOrd="0" destOrd="1" presId="urn:microsoft.com/office/officeart/2005/8/layout/hProcess7"/>
    <dgm:cxn modelId="{2B8F1E4B-6D3C-48D0-8B83-F97FD297F8A5}" type="presOf" srcId="{14BEE890-96F2-4638-B6CD-B6BC83B90822}" destId="{E6CEA0A9-D9C3-4C8B-9841-1DBEC6D0199D}" srcOrd="1" destOrd="0" presId="urn:microsoft.com/office/officeart/2005/8/layout/hProcess7"/>
    <dgm:cxn modelId="{45EEA44D-0325-4A93-97A7-C71733DFD0A4}" srcId="{B93C3D22-4EE1-4E22-80D0-6582C4E85BBF}" destId="{2F9F6DC9-292D-4B33-9E40-FA85D0C4CDF6}" srcOrd="1" destOrd="0" parTransId="{B6250EF7-47BC-4921-9D56-6EC310D22DCD}" sibTransId="{427578CD-FA64-45CE-A9F7-AEBB91C354C2}"/>
    <dgm:cxn modelId="{21362678-1410-4CA3-89FE-0CF70C27EE66}" type="presOf" srcId="{CF5D0F89-9A71-4348-9E19-F858B7E2BDE7}" destId="{AE296591-95C4-48C6-BB64-7531806A9662}" srcOrd="0" destOrd="0" presId="urn:microsoft.com/office/officeart/2005/8/layout/hProcess7"/>
    <dgm:cxn modelId="{26837F91-F904-4397-B9CB-A97E948FBF15}" type="presOf" srcId="{14BEE890-96F2-4638-B6CD-B6BC83B90822}" destId="{B9447147-3B37-4EC0-BF9B-A6E4ABB90E54}" srcOrd="0" destOrd="0" presId="urn:microsoft.com/office/officeart/2005/8/layout/hProcess7"/>
    <dgm:cxn modelId="{B4831695-69D3-4A29-84E5-1E03D5A186DA}" srcId="{B93C3D22-4EE1-4E22-80D0-6582C4E85BBF}" destId="{7E5B33E1-E024-42E3-BBE4-9CE905DADD82}" srcOrd="4" destOrd="0" parTransId="{6CB9DF6A-6302-4DC5-BE8B-3E36C3C28252}" sibTransId="{D35FA9ED-E438-4953-8AF7-3F0E3F6C321C}"/>
    <dgm:cxn modelId="{D34A7D9A-4874-48D3-A138-EBCF791355E9}" type="presOf" srcId="{2F9F6DC9-292D-4B33-9E40-FA85D0C4CDF6}" destId="{23FB6ABA-BFCE-4C1E-999F-5B5F84382417}" srcOrd="0" destOrd="0" presId="urn:microsoft.com/office/officeart/2005/8/layout/hProcess7"/>
    <dgm:cxn modelId="{9AE1F3A6-2A3F-497F-807F-0F6E70FB33B8}" srcId="{264E753D-DAE0-4AD3-886E-49B471625D30}" destId="{948D3B5D-ADD4-4699-B753-5E8C79545976}" srcOrd="0" destOrd="0" parTransId="{10D2A04A-FAC9-4EB1-AA49-984FF0F66434}" sibTransId="{19B3BFF9-A1FE-467F-9B8F-567D7EE5D7A0}"/>
    <dgm:cxn modelId="{AFAC73AB-0691-44AE-899B-231C5419260C}" srcId="{B93C3D22-4EE1-4E22-80D0-6582C4E85BBF}" destId="{4B9CD9A0-E6DC-478D-AF3D-2B108BD4A804}" srcOrd="3" destOrd="0" parTransId="{DCEC0D7B-7AA7-4AD6-89F2-06A40C3F67A4}" sibTransId="{DB89A453-F30B-408A-B3A9-22D277F80AB3}"/>
    <dgm:cxn modelId="{088D90B4-5849-4043-8536-D116379EE982}" srcId="{B93C3D22-4EE1-4E22-80D0-6582C4E85BBF}" destId="{14BEE890-96F2-4638-B6CD-B6BC83B90822}" srcOrd="0" destOrd="0" parTransId="{614433AB-4375-4844-8C58-24A0A5057F61}" sibTransId="{AEB9CF13-51A7-4D9B-A3D8-D0D99A8911B0}"/>
    <dgm:cxn modelId="{76B8C6B6-A696-449D-953C-79FF8FC8768E}" type="presOf" srcId="{CB3E9148-0A78-4104-A1D2-4AA8431547DA}" destId="{B2CDAEF1-B6FD-4D93-A066-FEB0D38CEA6C}" srcOrd="0" destOrd="0" presId="urn:microsoft.com/office/officeart/2005/8/layout/hProcess7"/>
    <dgm:cxn modelId="{A07ED7BF-88FE-44A9-A27B-7BA594CEAF32}" type="presOf" srcId="{F500C296-3DB1-456E-A895-7D4329DB7783}" destId="{6A639DD8-B23A-462F-BB35-45061EC838B5}" srcOrd="1" destOrd="0" presId="urn:microsoft.com/office/officeart/2005/8/layout/hProcess7"/>
    <dgm:cxn modelId="{B4334DC5-D6AA-49A1-A385-00E6EF7B3AC4}" type="presOf" srcId="{7E5B33E1-E024-42E3-BBE4-9CE905DADD82}" destId="{78906170-C341-434B-A382-8A36B101605B}" srcOrd="0" destOrd="0" presId="urn:microsoft.com/office/officeart/2005/8/layout/hProcess7"/>
    <dgm:cxn modelId="{179EE3D7-698B-4802-9284-591748A2F7A4}" type="presOf" srcId="{F500C296-3DB1-456E-A895-7D4329DB7783}" destId="{E0C09084-703D-4917-BA1F-44402B448411}" srcOrd="0" destOrd="0" presId="urn:microsoft.com/office/officeart/2005/8/layout/hProcess7"/>
    <dgm:cxn modelId="{FF63C5DA-1F2F-41F9-A261-B58D76058BE2}" type="presOf" srcId="{264E753D-DAE0-4AD3-886E-49B471625D30}" destId="{B0EF2A26-81B2-4222-BA73-3BF2692E1DA6}" srcOrd="0" destOrd="0" presId="urn:microsoft.com/office/officeart/2005/8/layout/hProcess7"/>
    <dgm:cxn modelId="{BBEB9DE1-428F-48DC-9101-BD34DC76A6C8}" type="presOf" srcId="{E16A6927-46C5-449F-BE44-FF31248D36B4}" destId="{5D23A224-5BA4-4CD9-8AB3-0475D96D5D55}" srcOrd="0" destOrd="0" presId="urn:microsoft.com/office/officeart/2005/8/layout/hProcess7"/>
    <dgm:cxn modelId="{B8E0B9E4-F55C-40C9-9EC3-296D871A2224}" type="presOf" srcId="{3B20284C-084F-4075-B5F1-E811FD685143}" destId="{B0EF2A26-81B2-4222-BA73-3BF2692E1DA6}" srcOrd="0" destOrd="2" presId="urn:microsoft.com/office/officeart/2005/8/layout/hProcess7"/>
    <dgm:cxn modelId="{632D73EC-5A88-47C9-A23A-52AB0957BF68}" type="presOf" srcId="{4B9CD9A0-E6DC-478D-AF3D-2B108BD4A804}" destId="{1804201D-D729-4468-B943-C6DF876B8A0D}" srcOrd="0" destOrd="0" presId="urn:microsoft.com/office/officeart/2005/8/layout/hProcess7"/>
    <dgm:cxn modelId="{59700AF4-8609-4D6D-98E4-B03EC3B25592}" type="presOf" srcId="{B93C3D22-4EE1-4E22-80D0-6582C4E85BBF}" destId="{AFBC4434-A400-4182-831E-82ED0499D2AE}" srcOrd="0" destOrd="0" presId="urn:microsoft.com/office/officeart/2005/8/layout/hProcess7"/>
    <dgm:cxn modelId="{D7A9BAF5-EC5C-49E0-B56A-231A99A33AEC}" srcId="{2F9F6DC9-292D-4B33-9E40-FA85D0C4CDF6}" destId="{E16A6927-46C5-449F-BE44-FF31248D36B4}" srcOrd="0" destOrd="0" parTransId="{01FD30FD-BD94-4EC5-A790-58E05AD18858}" sibTransId="{4545B13F-69EB-4D85-8F68-2E1703571015}"/>
    <dgm:cxn modelId="{FDF575FF-CE1D-4611-A03A-094A3DAC93B0}" srcId="{F500C296-3DB1-456E-A895-7D4329DB7783}" destId="{CB3E9148-0A78-4104-A1D2-4AA8431547DA}" srcOrd="0" destOrd="0" parTransId="{B1C82A64-B0DC-4E01-8394-812F72FEB6A3}" sibTransId="{D0BAFE84-0CE8-40D0-804B-8FE16651DD14}"/>
    <dgm:cxn modelId="{ABBC0154-B6BD-46FC-99D4-5BD1069BD3FA}" type="presParOf" srcId="{AFBC4434-A400-4182-831E-82ED0499D2AE}" destId="{723AF974-9C7A-4E76-946E-5D458AF76B54}" srcOrd="0" destOrd="0" presId="urn:microsoft.com/office/officeart/2005/8/layout/hProcess7"/>
    <dgm:cxn modelId="{F9005D73-2C00-4319-B654-9ED31CFE4D58}" type="presParOf" srcId="{723AF974-9C7A-4E76-946E-5D458AF76B54}" destId="{B9447147-3B37-4EC0-BF9B-A6E4ABB90E54}" srcOrd="0" destOrd="0" presId="urn:microsoft.com/office/officeart/2005/8/layout/hProcess7"/>
    <dgm:cxn modelId="{54B6A80F-813A-4BF9-AB45-A9CFF4A849F7}" type="presParOf" srcId="{723AF974-9C7A-4E76-946E-5D458AF76B54}" destId="{E6CEA0A9-D9C3-4C8B-9841-1DBEC6D0199D}" srcOrd="1" destOrd="0" presId="urn:microsoft.com/office/officeart/2005/8/layout/hProcess7"/>
    <dgm:cxn modelId="{33FF4C33-0707-46EE-A1F9-911D1BF1B231}" type="presParOf" srcId="{723AF974-9C7A-4E76-946E-5D458AF76B54}" destId="{AE296591-95C4-48C6-BB64-7531806A9662}" srcOrd="2" destOrd="0" presId="urn:microsoft.com/office/officeart/2005/8/layout/hProcess7"/>
    <dgm:cxn modelId="{C19121E1-145C-4C6D-A018-2989A320F075}" type="presParOf" srcId="{AFBC4434-A400-4182-831E-82ED0499D2AE}" destId="{27B54962-D808-438B-9DE8-11E0D4F2AAC9}" srcOrd="1" destOrd="0" presId="urn:microsoft.com/office/officeart/2005/8/layout/hProcess7"/>
    <dgm:cxn modelId="{03F3056C-223F-4894-8EB1-11F5A68730DF}" type="presParOf" srcId="{AFBC4434-A400-4182-831E-82ED0499D2AE}" destId="{BC67A592-A7A1-41A8-B0DD-8F16F9B60D34}" srcOrd="2" destOrd="0" presId="urn:microsoft.com/office/officeart/2005/8/layout/hProcess7"/>
    <dgm:cxn modelId="{973C4A9C-2472-4E1E-8850-A89922A03D1A}" type="presParOf" srcId="{BC67A592-A7A1-41A8-B0DD-8F16F9B60D34}" destId="{9419F283-4DD2-4B15-9037-835484B711A0}" srcOrd="0" destOrd="0" presId="urn:microsoft.com/office/officeart/2005/8/layout/hProcess7"/>
    <dgm:cxn modelId="{A8AC1BCD-8A9D-4451-8FDE-607312C06A5D}" type="presParOf" srcId="{BC67A592-A7A1-41A8-B0DD-8F16F9B60D34}" destId="{9F12B8C4-0A17-4AF2-A2DA-3DBA25F05BBA}" srcOrd="1" destOrd="0" presId="urn:microsoft.com/office/officeart/2005/8/layout/hProcess7"/>
    <dgm:cxn modelId="{BAFEDBC0-CC3E-4A72-81B8-C40FA45C5782}" type="presParOf" srcId="{BC67A592-A7A1-41A8-B0DD-8F16F9B60D34}" destId="{768EE6D3-CF51-4F7B-912B-4B0B9EAE8AA7}" srcOrd="2" destOrd="0" presId="urn:microsoft.com/office/officeart/2005/8/layout/hProcess7"/>
    <dgm:cxn modelId="{6F471F41-CF5E-4A53-B719-CCB4255203C4}" type="presParOf" srcId="{AFBC4434-A400-4182-831E-82ED0499D2AE}" destId="{BBD7CFC8-C794-4A24-B844-2B7848D18C85}" srcOrd="3" destOrd="0" presId="urn:microsoft.com/office/officeart/2005/8/layout/hProcess7"/>
    <dgm:cxn modelId="{97B9174B-7AEE-48BB-AC5C-20279A35E36A}" type="presParOf" srcId="{AFBC4434-A400-4182-831E-82ED0499D2AE}" destId="{20AC22D2-4759-4BBA-91C7-ACD7CFB83C89}" srcOrd="4" destOrd="0" presId="urn:microsoft.com/office/officeart/2005/8/layout/hProcess7"/>
    <dgm:cxn modelId="{11E3D59F-6E77-4C06-B8CB-21E30AB81836}" type="presParOf" srcId="{20AC22D2-4759-4BBA-91C7-ACD7CFB83C89}" destId="{23FB6ABA-BFCE-4C1E-999F-5B5F84382417}" srcOrd="0" destOrd="0" presId="urn:microsoft.com/office/officeart/2005/8/layout/hProcess7"/>
    <dgm:cxn modelId="{C12E5C85-DFE6-4541-AB1B-1560FD07AEE2}" type="presParOf" srcId="{20AC22D2-4759-4BBA-91C7-ACD7CFB83C89}" destId="{A402BCDB-04C9-4430-8AB9-F033112F76F0}" srcOrd="1" destOrd="0" presId="urn:microsoft.com/office/officeart/2005/8/layout/hProcess7"/>
    <dgm:cxn modelId="{9339B2A7-81A6-46CF-B4FF-ABD910147743}" type="presParOf" srcId="{20AC22D2-4759-4BBA-91C7-ACD7CFB83C89}" destId="{5D23A224-5BA4-4CD9-8AB3-0475D96D5D55}" srcOrd="2" destOrd="0" presId="urn:microsoft.com/office/officeart/2005/8/layout/hProcess7"/>
    <dgm:cxn modelId="{764123B3-C46F-4B65-9788-BEDCC566ACC9}" type="presParOf" srcId="{AFBC4434-A400-4182-831E-82ED0499D2AE}" destId="{6C15675A-EAF4-4F5C-9006-B750B0F8E195}" srcOrd="5" destOrd="0" presId="urn:microsoft.com/office/officeart/2005/8/layout/hProcess7"/>
    <dgm:cxn modelId="{C3E47C68-C5CE-4292-A5B1-75116BB6221A}" type="presParOf" srcId="{AFBC4434-A400-4182-831E-82ED0499D2AE}" destId="{D6B9E4D7-4EA0-4264-876D-BEEAC2FC43B6}" srcOrd="6" destOrd="0" presId="urn:microsoft.com/office/officeart/2005/8/layout/hProcess7"/>
    <dgm:cxn modelId="{440020B0-0227-441C-9513-62601B6D4C25}" type="presParOf" srcId="{D6B9E4D7-4EA0-4264-876D-BEEAC2FC43B6}" destId="{A52130FA-D461-4A17-BE0C-C0AAC78F23AA}" srcOrd="0" destOrd="0" presId="urn:microsoft.com/office/officeart/2005/8/layout/hProcess7"/>
    <dgm:cxn modelId="{6FDE26D4-809D-4D98-B636-F7209E8EBE97}" type="presParOf" srcId="{D6B9E4D7-4EA0-4264-876D-BEEAC2FC43B6}" destId="{EC31D80A-15C3-477D-BD91-7905EA47AA08}" srcOrd="1" destOrd="0" presId="urn:microsoft.com/office/officeart/2005/8/layout/hProcess7"/>
    <dgm:cxn modelId="{DC12D74A-38CE-4471-9D93-BC32B42482D1}" type="presParOf" srcId="{D6B9E4D7-4EA0-4264-876D-BEEAC2FC43B6}" destId="{79955CF2-EFCE-482A-95D5-A502D4FCC4F2}" srcOrd="2" destOrd="0" presId="urn:microsoft.com/office/officeart/2005/8/layout/hProcess7"/>
    <dgm:cxn modelId="{4E907183-44A3-4D46-98D5-99755B2EBEDD}" type="presParOf" srcId="{AFBC4434-A400-4182-831E-82ED0499D2AE}" destId="{B6548E87-CD77-47F0-8BB7-C260A7DBA529}" srcOrd="7" destOrd="0" presId="urn:microsoft.com/office/officeart/2005/8/layout/hProcess7"/>
    <dgm:cxn modelId="{25F62856-6E54-434F-B676-BAF52F739549}" type="presParOf" srcId="{AFBC4434-A400-4182-831E-82ED0499D2AE}" destId="{F14B4FEB-272E-4E90-8BF7-DFE4D5DC9159}" srcOrd="8" destOrd="0" presId="urn:microsoft.com/office/officeart/2005/8/layout/hProcess7"/>
    <dgm:cxn modelId="{A03497E5-BBF7-4FC0-8A8B-AD451861C6F0}" type="presParOf" srcId="{F14B4FEB-272E-4E90-8BF7-DFE4D5DC9159}" destId="{E0C09084-703D-4917-BA1F-44402B448411}" srcOrd="0" destOrd="0" presId="urn:microsoft.com/office/officeart/2005/8/layout/hProcess7"/>
    <dgm:cxn modelId="{225CA8EA-C3F1-4B35-A4D8-B63CC73300F7}" type="presParOf" srcId="{F14B4FEB-272E-4E90-8BF7-DFE4D5DC9159}" destId="{6A639DD8-B23A-462F-BB35-45061EC838B5}" srcOrd="1" destOrd="0" presId="urn:microsoft.com/office/officeart/2005/8/layout/hProcess7"/>
    <dgm:cxn modelId="{DB902CC9-B1AF-4EE0-8ABD-1B8F2AE2CA73}" type="presParOf" srcId="{F14B4FEB-272E-4E90-8BF7-DFE4D5DC9159}" destId="{B2CDAEF1-B6FD-4D93-A066-FEB0D38CEA6C}" srcOrd="2" destOrd="0" presId="urn:microsoft.com/office/officeart/2005/8/layout/hProcess7"/>
    <dgm:cxn modelId="{C92D2762-6456-4613-B229-DF02D5DB9992}" type="presParOf" srcId="{AFBC4434-A400-4182-831E-82ED0499D2AE}" destId="{D92CDE30-4D4B-4FA7-B074-F7AC43892316}" srcOrd="9" destOrd="0" presId="urn:microsoft.com/office/officeart/2005/8/layout/hProcess7"/>
    <dgm:cxn modelId="{8DEE74CE-F405-4D3D-A24A-8D9735532E6B}" type="presParOf" srcId="{AFBC4434-A400-4182-831E-82ED0499D2AE}" destId="{C3B44093-A9C2-4B27-9C46-55838E27511A}" srcOrd="10" destOrd="0" presId="urn:microsoft.com/office/officeart/2005/8/layout/hProcess7"/>
    <dgm:cxn modelId="{5F42D3FC-2C2A-4A18-867D-D3FAD53BD5B7}" type="presParOf" srcId="{C3B44093-A9C2-4B27-9C46-55838E27511A}" destId="{AEB8B439-B91B-4BC0-927E-F3E32FE02677}" srcOrd="0" destOrd="0" presId="urn:microsoft.com/office/officeart/2005/8/layout/hProcess7"/>
    <dgm:cxn modelId="{537A932A-AF44-4497-881B-294F71648F29}" type="presParOf" srcId="{C3B44093-A9C2-4B27-9C46-55838E27511A}" destId="{0007963C-2519-49F0-BF54-E839E0CD9B01}" srcOrd="1" destOrd="0" presId="urn:microsoft.com/office/officeart/2005/8/layout/hProcess7"/>
    <dgm:cxn modelId="{D50A4EB1-E70D-499F-B3C3-0127BEF5165E}" type="presParOf" srcId="{C3B44093-A9C2-4B27-9C46-55838E27511A}" destId="{BC5BC1F1-EE6B-4B41-9777-38EB82636C29}" srcOrd="2" destOrd="0" presId="urn:microsoft.com/office/officeart/2005/8/layout/hProcess7"/>
    <dgm:cxn modelId="{847DBC41-1049-4181-882F-4203765946F6}" type="presParOf" srcId="{AFBC4434-A400-4182-831E-82ED0499D2AE}" destId="{181DB0BA-2EE9-4309-87D4-B3A32D7DBB80}" srcOrd="11" destOrd="0" presId="urn:microsoft.com/office/officeart/2005/8/layout/hProcess7"/>
    <dgm:cxn modelId="{D2592E67-5CCF-4D37-B708-E52C84AAE005}" type="presParOf" srcId="{AFBC4434-A400-4182-831E-82ED0499D2AE}" destId="{80F0B7CF-FE82-4ED9-B2BE-4CFFCF912705}" srcOrd="12" destOrd="0" presId="urn:microsoft.com/office/officeart/2005/8/layout/hProcess7"/>
    <dgm:cxn modelId="{A622FBD6-B21D-4689-8264-DDC989BE9026}" type="presParOf" srcId="{80F0B7CF-FE82-4ED9-B2BE-4CFFCF912705}" destId="{1804201D-D729-4468-B943-C6DF876B8A0D}" srcOrd="0" destOrd="0" presId="urn:microsoft.com/office/officeart/2005/8/layout/hProcess7"/>
    <dgm:cxn modelId="{625C99C2-DBF1-4412-A076-E77CE7B4D0EE}" type="presParOf" srcId="{80F0B7CF-FE82-4ED9-B2BE-4CFFCF912705}" destId="{36A3D69D-C150-40E1-B2FD-7625FA4CE54B}" srcOrd="1" destOrd="0" presId="urn:microsoft.com/office/officeart/2005/8/layout/hProcess7"/>
    <dgm:cxn modelId="{FB57C7E5-A72E-402B-BF91-7B177B4F1428}" type="presParOf" srcId="{80F0B7CF-FE82-4ED9-B2BE-4CFFCF912705}" destId="{B0EF2A26-81B2-4222-BA73-3BF2692E1DA6}" srcOrd="2" destOrd="0" presId="urn:microsoft.com/office/officeart/2005/8/layout/hProcess7"/>
    <dgm:cxn modelId="{E6CEFD9F-B1BB-44C1-A1D1-BB535342BF0D}" type="presParOf" srcId="{AFBC4434-A400-4182-831E-82ED0499D2AE}" destId="{E63AFDBB-A41C-4A3A-A05D-2BA1AB37AA1E}" srcOrd="13" destOrd="0" presId="urn:microsoft.com/office/officeart/2005/8/layout/hProcess7"/>
    <dgm:cxn modelId="{AD28EE89-19F3-4BA1-A798-C68EDB9DAD3A}" type="presParOf" srcId="{AFBC4434-A400-4182-831E-82ED0499D2AE}" destId="{363DF69A-4E8B-417B-A039-A353D5689570}" srcOrd="14" destOrd="0" presId="urn:microsoft.com/office/officeart/2005/8/layout/hProcess7"/>
    <dgm:cxn modelId="{C539637D-C74A-4B5C-8100-1474873CF272}" type="presParOf" srcId="{363DF69A-4E8B-417B-A039-A353D5689570}" destId="{F6184E4E-A8BF-4DD4-9CA5-26B77C59CEAD}" srcOrd="0" destOrd="0" presId="urn:microsoft.com/office/officeart/2005/8/layout/hProcess7"/>
    <dgm:cxn modelId="{882D73C0-0282-4FBF-9C4A-E88EF6C5315E}" type="presParOf" srcId="{363DF69A-4E8B-417B-A039-A353D5689570}" destId="{FA142E4F-FD79-4EC3-BEDC-A6269ABD0C9A}" srcOrd="1" destOrd="0" presId="urn:microsoft.com/office/officeart/2005/8/layout/hProcess7"/>
    <dgm:cxn modelId="{3F1FDA58-9D8F-427C-B6C5-361605588D76}" type="presParOf" srcId="{363DF69A-4E8B-417B-A039-A353D5689570}" destId="{82A69CC6-EB84-48B8-94D3-E993D777C93C}" srcOrd="2" destOrd="0" presId="urn:microsoft.com/office/officeart/2005/8/layout/hProcess7"/>
    <dgm:cxn modelId="{408C70DF-DBF3-4253-99C3-F332D1E57091}" type="presParOf" srcId="{AFBC4434-A400-4182-831E-82ED0499D2AE}" destId="{235B9DD0-3872-4406-8199-46FD7D5B018A}" srcOrd="15" destOrd="0" presId="urn:microsoft.com/office/officeart/2005/8/layout/hProcess7"/>
    <dgm:cxn modelId="{A2748E6F-D384-4052-B519-C96CA746FE76}" type="presParOf" srcId="{AFBC4434-A400-4182-831E-82ED0499D2AE}" destId="{31571AC7-D6FE-4B0A-80ED-307DEDEDC116}" srcOrd="16" destOrd="0" presId="urn:microsoft.com/office/officeart/2005/8/layout/hProcess7"/>
    <dgm:cxn modelId="{DEBE9B8B-85F6-4DFE-B5F2-87C6BD2AB0B9}" type="presParOf" srcId="{31571AC7-D6FE-4B0A-80ED-307DEDEDC116}" destId="{78906170-C341-434B-A382-8A36B101605B}" srcOrd="0" destOrd="0" presId="urn:microsoft.com/office/officeart/2005/8/layout/hProcess7"/>
    <dgm:cxn modelId="{6755F83B-3D7C-4098-937A-118DF1DB2203}" type="presParOf" srcId="{31571AC7-D6FE-4B0A-80ED-307DEDEDC116}" destId="{1BE210C1-CB76-4957-AF1C-F7EF3A6E007B}" srcOrd="1" destOrd="0" presId="urn:microsoft.com/office/officeart/2005/8/layout/hProcess7"/>
    <dgm:cxn modelId="{CD1862E3-6B77-4643-BB1A-766D49990C1E}" type="presParOf" srcId="{31571AC7-D6FE-4B0A-80ED-307DEDEDC116}" destId="{752C3BBF-4BC8-4325-93A2-AEAD0D23C38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3C3D22-4EE1-4E22-80D0-6582C4E85BBF}" type="doc">
      <dgm:prSet loTypeId="urn:microsoft.com/office/officeart/2005/8/layout/hProcess7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BEE890-96F2-4638-B6CD-B6BC83B90822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Ação Emergencial</a:t>
          </a:r>
        </a:p>
      </dgm:t>
    </dgm:pt>
    <dgm:pt modelId="{614433AB-4375-4844-8C58-24A0A5057F61}" type="parTrans" cxnId="{088D90B4-5849-4043-8536-D116379EE9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AEB9CF13-51A7-4D9B-A3D8-D0D99A8911B0}" type="sibTrans" cxnId="{088D90B4-5849-4043-8536-D116379EE982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CF5D0F89-9A71-4348-9E19-F858B7E2BDE7}">
      <dgm:prSet phldrT="[Texto]" custT="1"/>
      <dgm:spPr/>
      <dgm:t>
        <a:bodyPr/>
        <a:lstStyle/>
        <a:p>
          <a:r>
            <a:rPr lang="pt-BR" sz="1600" b="1" dirty="0">
              <a:latin typeface="Garamond" panose="02020404030301010803" pitchFamily="18" charset="0"/>
            </a:rPr>
            <a:t>Março de 2020</a:t>
          </a:r>
        </a:p>
        <a:p>
          <a:r>
            <a:rPr lang="pt-BR" sz="1600" dirty="0">
              <a:latin typeface="Garamond" panose="02020404030301010803" pitchFamily="18" charset="0"/>
            </a:rPr>
            <a:t>Portaria nº 375/2020</a:t>
          </a:r>
        </a:p>
        <a:p>
          <a:r>
            <a:rPr lang="pt-BR" sz="1600" b="1" dirty="0">
              <a:latin typeface="Garamond" panose="02020404030301010803" pitchFamily="18" charset="0"/>
            </a:rPr>
            <a:t>Medidas Emergências: </a:t>
          </a:r>
          <a:r>
            <a:rPr lang="pt-BR" sz="1600" dirty="0">
              <a:latin typeface="Garamond" panose="02020404030301010803" pitchFamily="18" charset="0"/>
            </a:rPr>
            <a:t>suspensão do atendimento presencial e adotou o regime de teletrabalho.</a:t>
          </a:r>
        </a:p>
        <a:p>
          <a:endParaRPr lang="pt-BR" sz="1400" dirty="0">
            <a:latin typeface="Garamond" panose="02020404030301010803" pitchFamily="18" charset="0"/>
          </a:endParaRPr>
        </a:p>
      </dgm:t>
    </dgm:pt>
    <dgm:pt modelId="{E5F45E35-4DDA-436B-9660-1B4A30ADEC12}" type="parTrans" cxnId="{24578A23-78BD-4E1E-8FDA-16B1FA43E8E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3C92C36D-8D6C-46DC-90D7-614ADA5EE476}" type="sibTrans" cxnId="{24578A23-78BD-4E1E-8FDA-16B1FA43E8EB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2F9F6DC9-292D-4B33-9E40-FA85D0C4CDF6}">
      <dgm:prSet phldrT="[Texto]"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Organização do Trabalho </a:t>
          </a:r>
        </a:p>
      </dgm:t>
    </dgm:pt>
    <dgm:pt modelId="{B6250EF7-47BC-4921-9D56-6EC310D22DCD}" type="parTrans" cxnId="{45EEA44D-0325-4A93-97A7-C71733DFD0A4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27578CD-FA64-45CE-A9F7-AEBB91C354C2}" type="sibTrans" cxnId="{45EEA44D-0325-4A93-97A7-C71733DFD0A4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E16A6927-46C5-449F-BE44-FF31248D36B4}">
      <dgm:prSet phldrT="[Texto]" custT="1"/>
      <dgm:spPr/>
      <dgm:t>
        <a:bodyPr/>
        <a:lstStyle/>
        <a:p>
          <a:r>
            <a:rPr lang="pt-BR" sz="1600" b="1" dirty="0">
              <a:latin typeface="Garamond" panose="02020404030301010803" pitchFamily="18" charset="0"/>
            </a:rPr>
            <a:t>Março de 2020</a:t>
          </a:r>
        </a:p>
        <a:p>
          <a:r>
            <a:rPr lang="pt-BR" sz="1600" dirty="0">
              <a:latin typeface="Garamond" panose="02020404030301010803" pitchFamily="18" charset="0"/>
            </a:rPr>
            <a:t>Portaria nº 376/2020.</a:t>
          </a:r>
        </a:p>
        <a:p>
          <a:r>
            <a:rPr lang="pt-BR" sz="1600" dirty="0">
              <a:latin typeface="Garamond" panose="02020404030301010803" pitchFamily="18" charset="0"/>
            </a:rPr>
            <a:t>Suspensão do Atendimento Presencial;</a:t>
          </a:r>
        </a:p>
        <a:p>
          <a:r>
            <a:rPr lang="pt-BR" sz="1600" dirty="0">
              <a:latin typeface="Garamond" panose="02020404030301010803" pitchFamily="18" charset="0"/>
            </a:rPr>
            <a:t>Sistema de Plantão Presencial;</a:t>
          </a:r>
        </a:p>
        <a:p>
          <a:r>
            <a:rPr lang="pt-BR" sz="1600" dirty="0">
              <a:latin typeface="Garamond" panose="02020404030301010803" pitchFamily="18" charset="0"/>
            </a:rPr>
            <a:t>Teletrabalho em Revezamento</a:t>
          </a:r>
        </a:p>
      </dgm:t>
    </dgm:pt>
    <dgm:pt modelId="{01FD30FD-BD94-4EC5-A790-58E05AD18858}" type="parTrans" cxnId="{D7A9BAF5-EC5C-49E0-B56A-231A99A33AE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4545B13F-69EB-4D85-8F68-2E1703571015}" type="sibTrans" cxnId="{D7A9BAF5-EC5C-49E0-B56A-231A99A33AEC}">
      <dgm:prSet/>
      <dgm:spPr/>
      <dgm:t>
        <a:bodyPr/>
        <a:lstStyle/>
        <a:p>
          <a:endParaRPr lang="pt-BR">
            <a:latin typeface="Garamond" panose="02020404030301010803" pitchFamily="18" charset="0"/>
          </a:endParaRPr>
        </a:p>
      </dgm:t>
    </dgm:pt>
    <dgm:pt modelId="{8B3FC4EB-A8FF-44F1-841D-4E4849A0CFC2}">
      <dgm:prSet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Regulamentação Definitiva</a:t>
          </a:r>
        </a:p>
      </dgm:t>
    </dgm:pt>
    <dgm:pt modelId="{AA5CF527-D2A1-41D1-8D49-C3135E3366D0}" type="parTrans" cxnId="{BD673259-9266-4CAB-A167-DD4B1209C108}">
      <dgm:prSet/>
      <dgm:spPr/>
      <dgm:t>
        <a:bodyPr/>
        <a:lstStyle/>
        <a:p>
          <a:endParaRPr lang="pt-BR"/>
        </a:p>
      </dgm:t>
    </dgm:pt>
    <dgm:pt modelId="{685EA0E6-9308-43A9-AE59-A5F6E8408045}" type="sibTrans" cxnId="{BD673259-9266-4CAB-A167-DD4B1209C108}">
      <dgm:prSet/>
      <dgm:spPr/>
      <dgm:t>
        <a:bodyPr/>
        <a:lstStyle/>
        <a:p>
          <a:endParaRPr lang="pt-BR"/>
        </a:p>
      </dgm:t>
    </dgm:pt>
    <dgm:pt modelId="{AEE90A33-6ECE-449A-9B20-536E89D3837E}">
      <dgm:prSet custT="1"/>
      <dgm:spPr/>
      <dgm:t>
        <a:bodyPr/>
        <a:lstStyle/>
        <a:p>
          <a:r>
            <a:rPr lang="pt-BR" sz="1400" b="1" dirty="0"/>
            <a:t>Instrução Normativa nº 66/2021</a:t>
          </a:r>
        </a:p>
        <a:p>
          <a:r>
            <a:rPr lang="pt-BR" sz="1400" b="0" dirty="0"/>
            <a:t>Dispõe sobre o trabalho não presencial na modalidade “</a:t>
          </a:r>
          <a:r>
            <a:rPr lang="pt-BR" sz="1600" b="0" dirty="0"/>
            <a:t>teletrabalho</a:t>
          </a:r>
          <a:r>
            <a:rPr lang="pt-BR" sz="1400" b="0" dirty="0"/>
            <a:t>” e na modalidade “trabalho remoto por gestão diferenciada”, </a:t>
          </a:r>
          <a:r>
            <a:rPr lang="pt-BR" sz="1400" b="1" dirty="0"/>
            <a:t>no âmbito da RIOPRETOPREV</a:t>
          </a:r>
        </a:p>
      </dgm:t>
    </dgm:pt>
    <dgm:pt modelId="{77B9A3FD-C106-4804-8A23-7204B925E74B}" type="parTrans" cxnId="{B6BF2055-F278-4D50-8B47-87DF71AB7508}">
      <dgm:prSet/>
      <dgm:spPr/>
      <dgm:t>
        <a:bodyPr/>
        <a:lstStyle/>
        <a:p>
          <a:endParaRPr lang="pt-BR"/>
        </a:p>
      </dgm:t>
    </dgm:pt>
    <dgm:pt modelId="{2355FDBF-1452-4C91-B473-49011EE418DD}" type="sibTrans" cxnId="{B6BF2055-F278-4D50-8B47-87DF71AB7508}">
      <dgm:prSet/>
      <dgm:spPr/>
      <dgm:t>
        <a:bodyPr/>
        <a:lstStyle/>
        <a:p>
          <a:endParaRPr lang="pt-BR"/>
        </a:p>
      </dgm:t>
    </dgm:pt>
    <dgm:pt modelId="{A70899F8-C5DA-4D89-9084-52B9F20856EF}">
      <dgm:prSet/>
      <dgm:spPr/>
      <dgm:t>
        <a:bodyPr/>
        <a:lstStyle/>
        <a:p>
          <a:r>
            <a:rPr lang="pt-BR" b="1" dirty="0">
              <a:latin typeface="Garamond" panose="02020404030301010803" pitchFamily="18" charset="0"/>
            </a:rPr>
            <a:t>Melhoria em 2021</a:t>
          </a:r>
        </a:p>
      </dgm:t>
    </dgm:pt>
    <dgm:pt modelId="{6E53BF49-0103-4531-8CC5-F150870DAD18}" type="parTrans" cxnId="{2BAA0782-7988-4D7A-B0E1-DB63CF62D60C}">
      <dgm:prSet/>
      <dgm:spPr/>
      <dgm:t>
        <a:bodyPr/>
        <a:lstStyle/>
        <a:p>
          <a:endParaRPr lang="pt-BR"/>
        </a:p>
      </dgm:t>
    </dgm:pt>
    <dgm:pt modelId="{DB77E815-158B-4CB6-BC7B-42B566B32CC9}" type="sibTrans" cxnId="{2BAA0782-7988-4D7A-B0E1-DB63CF62D60C}">
      <dgm:prSet/>
      <dgm:spPr/>
      <dgm:t>
        <a:bodyPr/>
        <a:lstStyle/>
        <a:p>
          <a:endParaRPr lang="pt-BR"/>
        </a:p>
      </dgm:t>
    </dgm:pt>
    <dgm:pt modelId="{AFBC4434-A400-4182-831E-82ED0499D2AE}" type="pres">
      <dgm:prSet presAssocID="{B93C3D22-4EE1-4E22-80D0-6582C4E85BBF}" presName="Name0" presStyleCnt="0">
        <dgm:presLayoutVars>
          <dgm:dir/>
          <dgm:animLvl val="lvl"/>
          <dgm:resizeHandles val="exact"/>
        </dgm:presLayoutVars>
      </dgm:prSet>
      <dgm:spPr/>
    </dgm:pt>
    <dgm:pt modelId="{723AF974-9C7A-4E76-946E-5D458AF76B54}" type="pres">
      <dgm:prSet presAssocID="{14BEE890-96F2-4638-B6CD-B6BC83B90822}" presName="compositeNode" presStyleCnt="0">
        <dgm:presLayoutVars>
          <dgm:bulletEnabled val="1"/>
        </dgm:presLayoutVars>
      </dgm:prSet>
      <dgm:spPr/>
    </dgm:pt>
    <dgm:pt modelId="{B9447147-3B37-4EC0-BF9B-A6E4ABB90E54}" type="pres">
      <dgm:prSet presAssocID="{14BEE890-96F2-4638-B6CD-B6BC83B90822}" presName="bgRect" presStyleLbl="node1" presStyleIdx="0" presStyleCnt="4"/>
      <dgm:spPr/>
    </dgm:pt>
    <dgm:pt modelId="{E6CEA0A9-D9C3-4C8B-9841-1DBEC6D0199D}" type="pres">
      <dgm:prSet presAssocID="{14BEE890-96F2-4638-B6CD-B6BC83B90822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AE296591-95C4-48C6-BB64-7531806A9662}" type="pres">
      <dgm:prSet presAssocID="{14BEE890-96F2-4638-B6CD-B6BC83B90822}" presName="childNode" presStyleLbl="node1" presStyleIdx="0" presStyleCnt="4">
        <dgm:presLayoutVars>
          <dgm:bulletEnabled val="1"/>
        </dgm:presLayoutVars>
      </dgm:prSet>
      <dgm:spPr/>
    </dgm:pt>
    <dgm:pt modelId="{27B54962-D808-438B-9DE8-11E0D4F2AAC9}" type="pres">
      <dgm:prSet presAssocID="{AEB9CF13-51A7-4D9B-A3D8-D0D99A8911B0}" presName="hSp" presStyleCnt="0"/>
      <dgm:spPr/>
    </dgm:pt>
    <dgm:pt modelId="{BC67A592-A7A1-41A8-B0DD-8F16F9B60D34}" type="pres">
      <dgm:prSet presAssocID="{AEB9CF13-51A7-4D9B-A3D8-D0D99A8911B0}" presName="vProcSp" presStyleCnt="0"/>
      <dgm:spPr/>
    </dgm:pt>
    <dgm:pt modelId="{9419F283-4DD2-4B15-9037-835484B711A0}" type="pres">
      <dgm:prSet presAssocID="{AEB9CF13-51A7-4D9B-A3D8-D0D99A8911B0}" presName="vSp1" presStyleCnt="0"/>
      <dgm:spPr/>
    </dgm:pt>
    <dgm:pt modelId="{9F12B8C4-0A17-4AF2-A2DA-3DBA25F05BBA}" type="pres">
      <dgm:prSet presAssocID="{AEB9CF13-51A7-4D9B-A3D8-D0D99A8911B0}" presName="simulatedConn" presStyleLbl="solidFgAcc1" presStyleIdx="0" presStyleCnt="3"/>
      <dgm:spPr/>
    </dgm:pt>
    <dgm:pt modelId="{768EE6D3-CF51-4F7B-912B-4B0B9EAE8AA7}" type="pres">
      <dgm:prSet presAssocID="{AEB9CF13-51A7-4D9B-A3D8-D0D99A8911B0}" presName="vSp2" presStyleCnt="0"/>
      <dgm:spPr/>
    </dgm:pt>
    <dgm:pt modelId="{BBD7CFC8-C794-4A24-B844-2B7848D18C85}" type="pres">
      <dgm:prSet presAssocID="{AEB9CF13-51A7-4D9B-A3D8-D0D99A8911B0}" presName="sibTrans" presStyleCnt="0"/>
      <dgm:spPr/>
    </dgm:pt>
    <dgm:pt modelId="{20AC22D2-4759-4BBA-91C7-ACD7CFB83C89}" type="pres">
      <dgm:prSet presAssocID="{2F9F6DC9-292D-4B33-9E40-FA85D0C4CDF6}" presName="compositeNode" presStyleCnt="0">
        <dgm:presLayoutVars>
          <dgm:bulletEnabled val="1"/>
        </dgm:presLayoutVars>
      </dgm:prSet>
      <dgm:spPr/>
    </dgm:pt>
    <dgm:pt modelId="{23FB6ABA-BFCE-4C1E-999F-5B5F84382417}" type="pres">
      <dgm:prSet presAssocID="{2F9F6DC9-292D-4B33-9E40-FA85D0C4CDF6}" presName="bgRect" presStyleLbl="node1" presStyleIdx="1" presStyleCnt="4"/>
      <dgm:spPr/>
    </dgm:pt>
    <dgm:pt modelId="{A402BCDB-04C9-4430-8AB9-F033112F76F0}" type="pres">
      <dgm:prSet presAssocID="{2F9F6DC9-292D-4B33-9E40-FA85D0C4CDF6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5D23A224-5BA4-4CD9-8AB3-0475D96D5D55}" type="pres">
      <dgm:prSet presAssocID="{2F9F6DC9-292D-4B33-9E40-FA85D0C4CDF6}" presName="childNode" presStyleLbl="node1" presStyleIdx="1" presStyleCnt="4">
        <dgm:presLayoutVars>
          <dgm:bulletEnabled val="1"/>
        </dgm:presLayoutVars>
      </dgm:prSet>
      <dgm:spPr/>
    </dgm:pt>
    <dgm:pt modelId="{6C15675A-EAF4-4F5C-9006-B750B0F8E195}" type="pres">
      <dgm:prSet presAssocID="{427578CD-FA64-45CE-A9F7-AEBB91C354C2}" presName="hSp" presStyleCnt="0"/>
      <dgm:spPr/>
    </dgm:pt>
    <dgm:pt modelId="{D6B9E4D7-4EA0-4264-876D-BEEAC2FC43B6}" type="pres">
      <dgm:prSet presAssocID="{427578CD-FA64-45CE-A9F7-AEBB91C354C2}" presName="vProcSp" presStyleCnt="0"/>
      <dgm:spPr/>
    </dgm:pt>
    <dgm:pt modelId="{A52130FA-D461-4A17-BE0C-C0AAC78F23AA}" type="pres">
      <dgm:prSet presAssocID="{427578CD-FA64-45CE-A9F7-AEBB91C354C2}" presName="vSp1" presStyleCnt="0"/>
      <dgm:spPr/>
    </dgm:pt>
    <dgm:pt modelId="{EC31D80A-15C3-477D-BD91-7905EA47AA08}" type="pres">
      <dgm:prSet presAssocID="{427578CD-FA64-45CE-A9F7-AEBB91C354C2}" presName="simulatedConn" presStyleLbl="solidFgAcc1" presStyleIdx="1" presStyleCnt="3"/>
      <dgm:spPr/>
    </dgm:pt>
    <dgm:pt modelId="{79955CF2-EFCE-482A-95D5-A502D4FCC4F2}" type="pres">
      <dgm:prSet presAssocID="{427578CD-FA64-45CE-A9F7-AEBB91C354C2}" presName="vSp2" presStyleCnt="0"/>
      <dgm:spPr/>
    </dgm:pt>
    <dgm:pt modelId="{B6548E87-CD77-47F0-8BB7-C260A7DBA529}" type="pres">
      <dgm:prSet presAssocID="{427578CD-FA64-45CE-A9F7-AEBB91C354C2}" presName="sibTrans" presStyleCnt="0"/>
      <dgm:spPr/>
    </dgm:pt>
    <dgm:pt modelId="{76F0A8DB-86A3-4410-BAC7-AA4D2E53AB1E}" type="pres">
      <dgm:prSet presAssocID="{8B3FC4EB-A8FF-44F1-841D-4E4849A0CFC2}" presName="compositeNode" presStyleCnt="0">
        <dgm:presLayoutVars>
          <dgm:bulletEnabled val="1"/>
        </dgm:presLayoutVars>
      </dgm:prSet>
      <dgm:spPr/>
    </dgm:pt>
    <dgm:pt modelId="{7DA8B8A7-6456-4EAD-95E6-08F42A1EB9C2}" type="pres">
      <dgm:prSet presAssocID="{8B3FC4EB-A8FF-44F1-841D-4E4849A0CFC2}" presName="bgRect" presStyleLbl="node1" presStyleIdx="2" presStyleCnt="4"/>
      <dgm:spPr/>
    </dgm:pt>
    <dgm:pt modelId="{D9F3C11F-5366-4DD5-9FB0-C3399D7BB7D9}" type="pres">
      <dgm:prSet presAssocID="{8B3FC4EB-A8FF-44F1-841D-4E4849A0CFC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A28E03F5-5A38-4F50-8F95-8B8FC189FBAA}" type="pres">
      <dgm:prSet presAssocID="{8B3FC4EB-A8FF-44F1-841D-4E4849A0CFC2}" presName="childNode" presStyleLbl="node1" presStyleIdx="2" presStyleCnt="4">
        <dgm:presLayoutVars>
          <dgm:bulletEnabled val="1"/>
        </dgm:presLayoutVars>
      </dgm:prSet>
      <dgm:spPr/>
    </dgm:pt>
    <dgm:pt modelId="{5AE4F97A-208F-4408-9BEE-C0540C7E0764}" type="pres">
      <dgm:prSet presAssocID="{685EA0E6-9308-43A9-AE59-A5F6E8408045}" presName="hSp" presStyleCnt="0"/>
      <dgm:spPr/>
    </dgm:pt>
    <dgm:pt modelId="{8A9A51CC-2123-41C0-A272-C6AAF25BAAAE}" type="pres">
      <dgm:prSet presAssocID="{685EA0E6-9308-43A9-AE59-A5F6E8408045}" presName="vProcSp" presStyleCnt="0"/>
      <dgm:spPr/>
    </dgm:pt>
    <dgm:pt modelId="{AB4E4456-2F5C-4F4A-8E08-63527B66A1A2}" type="pres">
      <dgm:prSet presAssocID="{685EA0E6-9308-43A9-AE59-A5F6E8408045}" presName="vSp1" presStyleCnt="0"/>
      <dgm:spPr/>
    </dgm:pt>
    <dgm:pt modelId="{03DA3722-BC1A-4FF7-8303-8F25DB9C6F23}" type="pres">
      <dgm:prSet presAssocID="{685EA0E6-9308-43A9-AE59-A5F6E8408045}" presName="simulatedConn" presStyleLbl="solidFgAcc1" presStyleIdx="2" presStyleCnt="3"/>
      <dgm:spPr/>
    </dgm:pt>
    <dgm:pt modelId="{36E8C249-1A67-41F7-AE41-46E4072B50CD}" type="pres">
      <dgm:prSet presAssocID="{685EA0E6-9308-43A9-AE59-A5F6E8408045}" presName="vSp2" presStyleCnt="0"/>
      <dgm:spPr/>
    </dgm:pt>
    <dgm:pt modelId="{C7B510FB-CF39-4F17-BA65-4D037587C3BD}" type="pres">
      <dgm:prSet presAssocID="{685EA0E6-9308-43A9-AE59-A5F6E8408045}" presName="sibTrans" presStyleCnt="0"/>
      <dgm:spPr/>
    </dgm:pt>
    <dgm:pt modelId="{7201B0FD-51EA-40BB-BB6E-6D7D3F06D0C1}" type="pres">
      <dgm:prSet presAssocID="{A70899F8-C5DA-4D89-9084-52B9F20856EF}" presName="compositeNode" presStyleCnt="0">
        <dgm:presLayoutVars>
          <dgm:bulletEnabled val="1"/>
        </dgm:presLayoutVars>
      </dgm:prSet>
      <dgm:spPr/>
    </dgm:pt>
    <dgm:pt modelId="{22CBF644-AC21-43FD-932B-A6522FC11652}" type="pres">
      <dgm:prSet presAssocID="{A70899F8-C5DA-4D89-9084-52B9F20856EF}" presName="bgRect" presStyleLbl="node1" presStyleIdx="3" presStyleCnt="4"/>
      <dgm:spPr/>
    </dgm:pt>
    <dgm:pt modelId="{AAE64E52-020D-46FE-A82F-767CA5CA84FC}" type="pres">
      <dgm:prSet presAssocID="{A70899F8-C5DA-4D89-9084-52B9F20856EF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822500-7218-4262-9A20-9E526618ADE8}" type="presOf" srcId="{8B3FC4EB-A8FF-44F1-841D-4E4849A0CFC2}" destId="{D9F3C11F-5366-4DD5-9FB0-C3399D7BB7D9}" srcOrd="1" destOrd="0" presId="urn:microsoft.com/office/officeart/2005/8/layout/hProcess7"/>
    <dgm:cxn modelId="{D5AAB50A-927A-4C62-97CB-75162D869327}" type="presOf" srcId="{14BEE890-96F2-4638-B6CD-B6BC83B90822}" destId="{E6CEA0A9-D9C3-4C8B-9841-1DBEC6D0199D}" srcOrd="1" destOrd="0" presId="urn:microsoft.com/office/officeart/2005/8/layout/hProcess7"/>
    <dgm:cxn modelId="{81126311-A9C1-4F95-AFC5-DDA5CD04B4B3}" type="presOf" srcId="{E16A6927-46C5-449F-BE44-FF31248D36B4}" destId="{5D23A224-5BA4-4CD9-8AB3-0475D96D5D55}" srcOrd="0" destOrd="0" presId="urn:microsoft.com/office/officeart/2005/8/layout/hProcess7"/>
    <dgm:cxn modelId="{24578A23-78BD-4E1E-8FDA-16B1FA43E8EB}" srcId="{14BEE890-96F2-4638-B6CD-B6BC83B90822}" destId="{CF5D0F89-9A71-4348-9E19-F858B7E2BDE7}" srcOrd="0" destOrd="0" parTransId="{E5F45E35-4DDA-436B-9660-1B4A30ADEC12}" sibTransId="{3C92C36D-8D6C-46DC-90D7-614ADA5EE476}"/>
    <dgm:cxn modelId="{A0F03026-6941-4F92-A28A-468CFA415C6E}" type="presOf" srcId="{B93C3D22-4EE1-4E22-80D0-6582C4E85BBF}" destId="{AFBC4434-A400-4182-831E-82ED0499D2AE}" srcOrd="0" destOrd="0" presId="urn:microsoft.com/office/officeart/2005/8/layout/hProcess7"/>
    <dgm:cxn modelId="{0A04BC2A-27FB-483D-B5EC-5195E32547A8}" type="presOf" srcId="{2F9F6DC9-292D-4B33-9E40-FA85D0C4CDF6}" destId="{A402BCDB-04C9-4430-8AB9-F033112F76F0}" srcOrd="1" destOrd="0" presId="urn:microsoft.com/office/officeart/2005/8/layout/hProcess7"/>
    <dgm:cxn modelId="{FFAFFE35-BCFA-4BD4-A5D2-1137DB2CA4E5}" type="presOf" srcId="{AEE90A33-6ECE-449A-9B20-536E89D3837E}" destId="{A28E03F5-5A38-4F50-8F95-8B8FC189FBAA}" srcOrd="0" destOrd="0" presId="urn:microsoft.com/office/officeart/2005/8/layout/hProcess7"/>
    <dgm:cxn modelId="{DE4A8462-193E-410F-808B-C2123EB7A7BF}" type="presOf" srcId="{14BEE890-96F2-4638-B6CD-B6BC83B90822}" destId="{B9447147-3B37-4EC0-BF9B-A6E4ABB90E54}" srcOrd="0" destOrd="0" presId="urn:microsoft.com/office/officeart/2005/8/layout/hProcess7"/>
    <dgm:cxn modelId="{4B0FBA46-6A00-4246-84D5-EFAAE3F0A6C9}" type="presOf" srcId="{A70899F8-C5DA-4D89-9084-52B9F20856EF}" destId="{22CBF644-AC21-43FD-932B-A6522FC11652}" srcOrd="0" destOrd="0" presId="urn:microsoft.com/office/officeart/2005/8/layout/hProcess7"/>
    <dgm:cxn modelId="{45EEA44D-0325-4A93-97A7-C71733DFD0A4}" srcId="{B93C3D22-4EE1-4E22-80D0-6582C4E85BBF}" destId="{2F9F6DC9-292D-4B33-9E40-FA85D0C4CDF6}" srcOrd="1" destOrd="0" parTransId="{B6250EF7-47BC-4921-9D56-6EC310D22DCD}" sibTransId="{427578CD-FA64-45CE-A9F7-AEBB91C354C2}"/>
    <dgm:cxn modelId="{21C62470-4D93-4FE8-B3CB-74D8D6C35CF2}" type="presOf" srcId="{A70899F8-C5DA-4D89-9084-52B9F20856EF}" destId="{AAE64E52-020D-46FE-A82F-767CA5CA84FC}" srcOrd="1" destOrd="0" presId="urn:microsoft.com/office/officeart/2005/8/layout/hProcess7"/>
    <dgm:cxn modelId="{B6BF2055-F278-4D50-8B47-87DF71AB7508}" srcId="{8B3FC4EB-A8FF-44F1-841D-4E4849A0CFC2}" destId="{AEE90A33-6ECE-449A-9B20-536E89D3837E}" srcOrd="0" destOrd="0" parTransId="{77B9A3FD-C106-4804-8A23-7204B925E74B}" sibTransId="{2355FDBF-1452-4C91-B473-49011EE418DD}"/>
    <dgm:cxn modelId="{BD673259-9266-4CAB-A167-DD4B1209C108}" srcId="{B93C3D22-4EE1-4E22-80D0-6582C4E85BBF}" destId="{8B3FC4EB-A8FF-44F1-841D-4E4849A0CFC2}" srcOrd="2" destOrd="0" parTransId="{AA5CF527-D2A1-41D1-8D49-C3135E3366D0}" sibTransId="{685EA0E6-9308-43A9-AE59-A5F6E8408045}"/>
    <dgm:cxn modelId="{2BAA0782-7988-4D7A-B0E1-DB63CF62D60C}" srcId="{B93C3D22-4EE1-4E22-80D0-6582C4E85BBF}" destId="{A70899F8-C5DA-4D89-9084-52B9F20856EF}" srcOrd="3" destOrd="0" parTransId="{6E53BF49-0103-4531-8CC5-F150870DAD18}" sibTransId="{DB77E815-158B-4CB6-BC7B-42B566B32CC9}"/>
    <dgm:cxn modelId="{22746BA1-F86E-47CF-A51F-F3B428A99C5C}" type="presOf" srcId="{2F9F6DC9-292D-4B33-9E40-FA85D0C4CDF6}" destId="{23FB6ABA-BFCE-4C1E-999F-5B5F84382417}" srcOrd="0" destOrd="0" presId="urn:microsoft.com/office/officeart/2005/8/layout/hProcess7"/>
    <dgm:cxn modelId="{088D90B4-5849-4043-8536-D116379EE982}" srcId="{B93C3D22-4EE1-4E22-80D0-6582C4E85BBF}" destId="{14BEE890-96F2-4638-B6CD-B6BC83B90822}" srcOrd="0" destOrd="0" parTransId="{614433AB-4375-4844-8C58-24A0A5057F61}" sibTransId="{AEB9CF13-51A7-4D9B-A3D8-D0D99A8911B0}"/>
    <dgm:cxn modelId="{95D61CD1-26F2-4119-ABE5-F3E33127295A}" type="presOf" srcId="{8B3FC4EB-A8FF-44F1-841D-4E4849A0CFC2}" destId="{7DA8B8A7-6456-4EAD-95E6-08F42A1EB9C2}" srcOrd="0" destOrd="0" presId="urn:microsoft.com/office/officeart/2005/8/layout/hProcess7"/>
    <dgm:cxn modelId="{D7A9BAF5-EC5C-49E0-B56A-231A99A33AEC}" srcId="{2F9F6DC9-292D-4B33-9E40-FA85D0C4CDF6}" destId="{E16A6927-46C5-449F-BE44-FF31248D36B4}" srcOrd="0" destOrd="0" parTransId="{01FD30FD-BD94-4EC5-A790-58E05AD18858}" sibTransId="{4545B13F-69EB-4D85-8F68-2E1703571015}"/>
    <dgm:cxn modelId="{396F0EF8-979A-4AB1-B653-3D7458A32C79}" type="presOf" srcId="{CF5D0F89-9A71-4348-9E19-F858B7E2BDE7}" destId="{AE296591-95C4-48C6-BB64-7531806A9662}" srcOrd="0" destOrd="0" presId="urn:microsoft.com/office/officeart/2005/8/layout/hProcess7"/>
    <dgm:cxn modelId="{AB3AA722-F27C-4B28-BF16-9E2F1F9F9935}" type="presParOf" srcId="{AFBC4434-A400-4182-831E-82ED0499D2AE}" destId="{723AF974-9C7A-4E76-946E-5D458AF76B54}" srcOrd="0" destOrd="0" presId="urn:microsoft.com/office/officeart/2005/8/layout/hProcess7"/>
    <dgm:cxn modelId="{89BCC3A1-55D9-46B4-B723-CC8C1FE576F9}" type="presParOf" srcId="{723AF974-9C7A-4E76-946E-5D458AF76B54}" destId="{B9447147-3B37-4EC0-BF9B-A6E4ABB90E54}" srcOrd="0" destOrd="0" presId="urn:microsoft.com/office/officeart/2005/8/layout/hProcess7"/>
    <dgm:cxn modelId="{52A856C4-92AF-4CE3-9E97-35E34871B5D9}" type="presParOf" srcId="{723AF974-9C7A-4E76-946E-5D458AF76B54}" destId="{E6CEA0A9-D9C3-4C8B-9841-1DBEC6D0199D}" srcOrd="1" destOrd="0" presId="urn:microsoft.com/office/officeart/2005/8/layout/hProcess7"/>
    <dgm:cxn modelId="{727BCE37-18B1-4F4A-A408-173373AFFBB9}" type="presParOf" srcId="{723AF974-9C7A-4E76-946E-5D458AF76B54}" destId="{AE296591-95C4-48C6-BB64-7531806A9662}" srcOrd="2" destOrd="0" presId="urn:microsoft.com/office/officeart/2005/8/layout/hProcess7"/>
    <dgm:cxn modelId="{9E08F5E1-7416-4ED1-BEDB-4A0440F78244}" type="presParOf" srcId="{AFBC4434-A400-4182-831E-82ED0499D2AE}" destId="{27B54962-D808-438B-9DE8-11E0D4F2AAC9}" srcOrd="1" destOrd="0" presId="urn:microsoft.com/office/officeart/2005/8/layout/hProcess7"/>
    <dgm:cxn modelId="{A7183FBB-D2F4-4B03-BC1C-54D325D00F4B}" type="presParOf" srcId="{AFBC4434-A400-4182-831E-82ED0499D2AE}" destId="{BC67A592-A7A1-41A8-B0DD-8F16F9B60D34}" srcOrd="2" destOrd="0" presId="urn:microsoft.com/office/officeart/2005/8/layout/hProcess7"/>
    <dgm:cxn modelId="{848E6290-CB23-4E71-A1EC-DAC2BA10BBAC}" type="presParOf" srcId="{BC67A592-A7A1-41A8-B0DD-8F16F9B60D34}" destId="{9419F283-4DD2-4B15-9037-835484B711A0}" srcOrd="0" destOrd="0" presId="urn:microsoft.com/office/officeart/2005/8/layout/hProcess7"/>
    <dgm:cxn modelId="{0361D1BF-1F3F-4285-800B-25B85EF1D5B5}" type="presParOf" srcId="{BC67A592-A7A1-41A8-B0DD-8F16F9B60D34}" destId="{9F12B8C4-0A17-4AF2-A2DA-3DBA25F05BBA}" srcOrd="1" destOrd="0" presId="urn:microsoft.com/office/officeart/2005/8/layout/hProcess7"/>
    <dgm:cxn modelId="{3F23FC43-0352-4A15-8ECD-538326FB9114}" type="presParOf" srcId="{BC67A592-A7A1-41A8-B0DD-8F16F9B60D34}" destId="{768EE6D3-CF51-4F7B-912B-4B0B9EAE8AA7}" srcOrd="2" destOrd="0" presId="urn:microsoft.com/office/officeart/2005/8/layout/hProcess7"/>
    <dgm:cxn modelId="{256C1281-D7BE-42B0-8700-00F7BB8866B7}" type="presParOf" srcId="{AFBC4434-A400-4182-831E-82ED0499D2AE}" destId="{BBD7CFC8-C794-4A24-B844-2B7848D18C85}" srcOrd="3" destOrd="0" presId="urn:microsoft.com/office/officeart/2005/8/layout/hProcess7"/>
    <dgm:cxn modelId="{3FD8954D-F1BB-4A39-9F01-1591F9E1A6BA}" type="presParOf" srcId="{AFBC4434-A400-4182-831E-82ED0499D2AE}" destId="{20AC22D2-4759-4BBA-91C7-ACD7CFB83C89}" srcOrd="4" destOrd="0" presId="urn:microsoft.com/office/officeart/2005/8/layout/hProcess7"/>
    <dgm:cxn modelId="{60DF00F4-C4E5-4F8C-B743-3A6FF97F04DE}" type="presParOf" srcId="{20AC22D2-4759-4BBA-91C7-ACD7CFB83C89}" destId="{23FB6ABA-BFCE-4C1E-999F-5B5F84382417}" srcOrd="0" destOrd="0" presId="urn:microsoft.com/office/officeart/2005/8/layout/hProcess7"/>
    <dgm:cxn modelId="{46F8B805-8E3F-4CAE-BC52-4CF1661C9510}" type="presParOf" srcId="{20AC22D2-4759-4BBA-91C7-ACD7CFB83C89}" destId="{A402BCDB-04C9-4430-8AB9-F033112F76F0}" srcOrd="1" destOrd="0" presId="urn:microsoft.com/office/officeart/2005/8/layout/hProcess7"/>
    <dgm:cxn modelId="{F7DC5D6F-594E-4B33-96EC-644F1076F5F2}" type="presParOf" srcId="{20AC22D2-4759-4BBA-91C7-ACD7CFB83C89}" destId="{5D23A224-5BA4-4CD9-8AB3-0475D96D5D55}" srcOrd="2" destOrd="0" presId="urn:microsoft.com/office/officeart/2005/8/layout/hProcess7"/>
    <dgm:cxn modelId="{A123937E-5840-4B1E-B53D-28A4AD79A94A}" type="presParOf" srcId="{AFBC4434-A400-4182-831E-82ED0499D2AE}" destId="{6C15675A-EAF4-4F5C-9006-B750B0F8E195}" srcOrd="5" destOrd="0" presId="urn:microsoft.com/office/officeart/2005/8/layout/hProcess7"/>
    <dgm:cxn modelId="{ABC2FA37-669E-462B-9EA4-FD11717C3BB2}" type="presParOf" srcId="{AFBC4434-A400-4182-831E-82ED0499D2AE}" destId="{D6B9E4D7-4EA0-4264-876D-BEEAC2FC43B6}" srcOrd="6" destOrd="0" presId="urn:microsoft.com/office/officeart/2005/8/layout/hProcess7"/>
    <dgm:cxn modelId="{1AD14064-274C-408B-84BB-C781AE825630}" type="presParOf" srcId="{D6B9E4D7-4EA0-4264-876D-BEEAC2FC43B6}" destId="{A52130FA-D461-4A17-BE0C-C0AAC78F23AA}" srcOrd="0" destOrd="0" presId="urn:microsoft.com/office/officeart/2005/8/layout/hProcess7"/>
    <dgm:cxn modelId="{2D4A9DD1-0950-42DC-84DA-F6B586DEA46B}" type="presParOf" srcId="{D6B9E4D7-4EA0-4264-876D-BEEAC2FC43B6}" destId="{EC31D80A-15C3-477D-BD91-7905EA47AA08}" srcOrd="1" destOrd="0" presId="urn:microsoft.com/office/officeart/2005/8/layout/hProcess7"/>
    <dgm:cxn modelId="{37B03827-AD04-42E3-BB92-5DFB2B2811B2}" type="presParOf" srcId="{D6B9E4D7-4EA0-4264-876D-BEEAC2FC43B6}" destId="{79955CF2-EFCE-482A-95D5-A502D4FCC4F2}" srcOrd="2" destOrd="0" presId="urn:microsoft.com/office/officeart/2005/8/layout/hProcess7"/>
    <dgm:cxn modelId="{A5DDF088-39B9-4EDD-AC2C-B150E6AEC8DA}" type="presParOf" srcId="{AFBC4434-A400-4182-831E-82ED0499D2AE}" destId="{B6548E87-CD77-47F0-8BB7-C260A7DBA529}" srcOrd="7" destOrd="0" presId="urn:microsoft.com/office/officeart/2005/8/layout/hProcess7"/>
    <dgm:cxn modelId="{B036524D-C5AD-45B8-A5CA-99F4FF55BD67}" type="presParOf" srcId="{AFBC4434-A400-4182-831E-82ED0499D2AE}" destId="{76F0A8DB-86A3-4410-BAC7-AA4D2E53AB1E}" srcOrd="8" destOrd="0" presId="urn:microsoft.com/office/officeart/2005/8/layout/hProcess7"/>
    <dgm:cxn modelId="{968630E4-A62E-4CD9-89F4-AA4E03DB621A}" type="presParOf" srcId="{76F0A8DB-86A3-4410-BAC7-AA4D2E53AB1E}" destId="{7DA8B8A7-6456-4EAD-95E6-08F42A1EB9C2}" srcOrd="0" destOrd="0" presId="urn:microsoft.com/office/officeart/2005/8/layout/hProcess7"/>
    <dgm:cxn modelId="{355C2058-A971-4440-99F1-251CB4B174D1}" type="presParOf" srcId="{76F0A8DB-86A3-4410-BAC7-AA4D2E53AB1E}" destId="{D9F3C11F-5366-4DD5-9FB0-C3399D7BB7D9}" srcOrd="1" destOrd="0" presId="urn:microsoft.com/office/officeart/2005/8/layout/hProcess7"/>
    <dgm:cxn modelId="{D8F7B3BE-3C79-449F-9527-60860C242CC0}" type="presParOf" srcId="{76F0A8DB-86A3-4410-BAC7-AA4D2E53AB1E}" destId="{A28E03F5-5A38-4F50-8F95-8B8FC189FBAA}" srcOrd="2" destOrd="0" presId="urn:microsoft.com/office/officeart/2005/8/layout/hProcess7"/>
    <dgm:cxn modelId="{FB4D4DB7-C145-41D9-A108-FF7F42CB757C}" type="presParOf" srcId="{AFBC4434-A400-4182-831E-82ED0499D2AE}" destId="{5AE4F97A-208F-4408-9BEE-C0540C7E0764}" srcOrd="9" destOrd="0" presId="urn:microsoft.com/office/officeart/2005/8/layout/hProcess7"/>
    <dgm:cxn modelId="{86226961-F309-4715-96DA-835FEF1AA5AB}" type="presParOf" srcId="{AFBC4434-A400-4182-831E-82ED0499D2AE}" destId="{8A9A51CC-2123-41C0-A272-C6AAF25BAAAE}" srcOrd="10" destOrd="0" presId="urn:microsoft.com/office/officeart/2005/8/layout/hProcess7"/>
    <dgm:cxn modelId="{190BF01C-8A01-4173-B800-4CBDE5CF74CA}" type="presParOf" srcId="{8A9A51CC-2123-41C0-A272-C6AAF25BAAAE}" destId="{AB4E4456-2F5C-4F4A-8E08-63527B66A1A2}" srcOrd="0" destOrd="0" presId="urn:microsoft.com/office/officeart/2005/8/layout/hProcess7"/>
    <dgm:cxn modelId="{35A50DE4-8AEE-4FBD-8829-0A333A37B6A3}" type="presParOf" srcId="{8A9A51CC-2123-41C0-A272-C6AAF25BAAAE}" destId="{03DA3722-BC1A-4FF7-8303-8F25DB9C6F23}" srcOrd="1" destOrd="0" presId="urn:microsoft.com/office/officeart/2005/8/layout/hProcess7"/>
    <dgm:cxn modelId="{8036B442-44D8-45EF-8385-E6125A6EEAE8}" type="presParOf" srcId="{8A9A51CC-2123-41C0-A272-C6AAF25BAAAE}" destId="{36E8C249-1A67-41F7-AE41-46E4072B50CD}" srcOrd="2" destOrd="0" presId="urn:microsoft.com/office/officeart/2005/8/layout/hProcess7"/>
    <dgm:cxn modelId="{1DFA1626-F46F-4718-8B57-E7D9AE711F63}" type="presParOf" srcId="{AFBC4434-A400-4182-831E-82ED0499D2AE}" destId="{C7B510FB-CF39-4F17-BA65-4D037587C3BD}" srcOrd="11" destOrd="0" presId="urn:microsoft.com/office/officeart/2005/8/layout/hProcess7"/>
    <dgm:cxn modelId="{1D9C038B-EC1C-44D2-B118-35F23EA8DDB7}" type="presParOf" srcId="{AFBC4434-A400-4182-831E-82ED0499D2AE}" destId="{7201B0FD-51EA-40BB-BB6E-6D7D3F06D0C1}" srcOrd="12" destOrd="0" presId="urn:microsoft.com/office/officeart/2005/8/layout/hProcess7"/>
    <dgm:cxn modelId="{8AC9F679-FE93-4225-8113-BCC107BE72C8}" type="presParOf" srcId="{7201B0FD-51EA-40BB-BB6E-6D7D3F06D0C1}" destId="{22CBF644-AC21-43FD-932B-A6522FC11652}" srcOrd="0" destOrd="0" presId="urn:microsoft.com/office/officeart/2005/8/layout/hProcess7"/>
    <dgm:cxn modelId="{358B2AEB-C02A-4886-8ED4-CD23DFA2FBD8}" type="presParOf" srcId="{7201B0FD-51EA-40BB-BB6E-6D7D3F06D0C1}" destId="{AAE64E52-020D-46FE-A82F-767CA5CA84FC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33F57-AEE4-440C-AF46-A6F0E8A95078}">
      <dsp:nvSpPr>
        <dsp:cNvPr id="0" name=""/>
        <dsp:cNvSpPr/>
      </dsp:nvSpPr>
      <dsp:spPr>
        <a:xfrm>
          <a:off x="482363" y="0"/>
          <a:ext cx="5466788" cy="3355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C496F-255F-482E-96BC-3650AFF7D6FE}">
      <dsp:nvSpPr>
        <dsp:cNvPr id="0" name=""/>
        <dsp:cNvSpPr/>
      </dsp:nvSpPr>
      <dsp:spPr>
        <a:xfrm>
          <a:off x="6908" y="1006555"/>
          <a:ext cx="2070144" cy="134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FFFF00"/>
              </a:solidFill>
              <a:latin typeface="Garamond" panose="02020404030301010803" pitchFamily="18" charset="0"/>
            </a:rPr>
            <a:t>O cidadão ou empresa faz um pedido à administração</a:t>
          </a:r>
          <a:endParaRPr lang="pt-BR" sz="2000" kern="1200" dirty="0">
            <a:solidFill>
              <a:srgbClr val="FFFF00"/>
            </a:solidFill>
          </a:endParaRPr>
        </a:p>
      </dsp:txBody>
      <dsp:txXfrm>
        <a:off x="72423" y="1072070"/>
        <a:ext cx="1939114" cy="1211043"/>
      </dsp:txXfrm>
    </dsp:sp>
    <dsp:sp modelId="{0FA58411-A486-4B32-9345-2A3B3AF36FFC}">
      <dsp:nvSpPr>
        <dsp:cNvPr id="0" name=""/>
        <dsp:cNvSpPr/>
      </dsp:nvSpPr>
      <dsp:spPr>
        <a:xfrm>
          <a:off x="2180685" y="1006555"/>
          <a:ext cx="2070144" cy="134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Garamond" panose="02020404030301010803" pitchFamily="18" charset="0"/>
            </a:rPr>
            <a:t>A administração analisa tecnicamente esse pedido</a:t>
          </a:r>
          <a:endParaRPr lang="pt-BR" sz="2000" kern="1200" dirty="0"/>
        </a:p>
      </dsp:txBody>
      <dsp:txXfrm>
        <a:off x="2246200" y="1072070"/>
        <a:ext cx="1939114" cy="1211043"/>
      </dsp:txXfrm>
    </dsp:sp>
    <dsp:sp modelId="{A876A62C-0D6A-4F33-8611-78CC735FF689}">
      <dsp:nvSpPr>
        <dsp:cNvPr id="0" name=""/>
        <dsp:cNvSpPr/>
      </dsp:nvSpPr>
      <dsp:spPr>
        <a:xfrm>
          <a:off x="4354462" y="1006555"/>
          <a:ext cx="2070144" cy="1342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FFFF00"/>
              </a:solidFill>
              <a:latin typeface="Garamond" panose="02020404030301010803" pitchFamily="18" charset="0"/>
            </a:rPr>
            <a:t>Devolve uma resposta ao interessado.</a:t>
          </a:r>
          <a:endParaRPr lang="pt-BR" sz="2000" kern="1200" dirty="0">
            <a:solidFill>
              <a:srgbClr val="FFFF00"/>
            </a:solidFill>
          </a:endParaRPr>
        </a:p>
      </dsp:txBody>
      <dsp:txXfrm>
        <a:off x="4419977" y="1072070"/>
        <a:ext cx="1939114" cy="1211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9051D-648E-4328-8998-1A2958518AA9}">
      <dsp:nvSpPr>
        <dsp:cNvPr id="0" name=""/>
        <dsp:cNvSpPr/>
      </dsp:nvSpPr>
      <dsp:spPr>
        <a:xfrm>
          <a:off x="1820543" y="1154162"/>
          <a:ext cx="287709" cy="548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854" y="0"/>
              </a:lnTo>
              <a:lnTo>
                <a:pt x="143854" y="548226"/>
              </a:lnTo>
              <a:lnTo>
                <a:pt x="287709" y="54822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948919" y="1412797"/>
        <a:ext cx="30956" cy="30956"/>
      </dsp:txXfrm>
    </dsp:sp>
    <dsp:sp modelId="{97D90E18-D611-494F-94F8-F5BF8DF13ABF}">
      <dsp:nvSpPr>
        <dsp:cNvPr id="0" name=""/>
        <dsp:cNvSpPr/>
      </dsp:nvSpPr>
      <dsp:spPr>
        <a:xfrm>
          <a:off x="1820543" y="1108442"/>
          <a:ext cx="2877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7709" y="457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957205" y="1146969"/>
        <a:ext cx="14385" cy="14385"/>
      </dsp:txXfrm>
    </dsp:sp>
    <dsp:sp modelId="{2530349A-A01D-45D1-9095-FC069A0828B5}">
      <dsp:nvSpPr>
        <dsp:cNvPr id="0" name=""/>
        <dsp:cNvSpPr/>
      </dsp:nvSpPr>
      <dsp:spPr>
        <a:xfrm>
          <a:off x="1820543" y="605935"/>
          <a:ext cx="287709" cy="548226"/>
        </a:xfrm>
        <a:custGeom>
          <a:avLst/>
          <a:gdLst/>
          <a:ahLst/>
          <a:cxnLst/>
          <a:rect l="0" t="0" r="0" b="0"/>
          <a:pathLst>
            <a:path>
              <a:moveTo>
                <a:pt x="0" y="548226"/>
              </a:moveTo>
              <a:lnTo>
                <a:pt x="143854" y="548226"/>
              </a:lnTo>
              <a:lnTo>
                <a:pt x="143854" y="0"/>
              </a:lnTo>
              <a:lnTo>
                <a:pt x="287709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948919" y="864570"/>
        <a:ext cx="30956" cy="30956"/>
      </dsp:txXfrm>
    </dsp:sp>
    <dsp:sp modelId="{41AD44CD-723B-420C-9014-68C79106ECFC}">
      <dsp:nvSpPr>
        <dsp:cNvPr id="0" name=""/>
        <dsp:cNvSpPr/>
      </dsp:nvSpPr>
      <dsp:spPr>
        <a:xfrm rot="16200000">
          <a:off x="533758" y="673259"/>
          <a:ext cx="1611764" cy="9618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  <a:latin typeface="+mn-lt"/>
            </a:rPr>
            <a:t>PRÓ GESTÃO RPPS</a:t>
          </a:r>
        </a:p>
      </dsp:txBody>
      <dsp:txXfrm>
        <a:off x="533758" y="673259"/>
        <a:ext cx="1611764" cy="961804"/>
      </dsp:txXfrm>
    </dsp:sp>
    <dsp:sp modelId="{71BF1571-85FF-471F-B804-10851E710307}">
      <dsp:nvSpPr>
        <dsp:cNvPr id="0" name=""/>
        <dsp:cNvSpPr/>
      </dsp:nvSpPr>
      <dsp:spPr>
        <a:xfrm>
          <a:off x="2108252" y="386644"/>
          <a:ext cx="3009671" cy="4385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500" b="1" kern="1200" dirty="0">
              <a:solidFill>
                <a:schemeClr val="tx1"/>
              </a:solidFill>
              <a:latin typeface="+mj-lt"/>
            </a:rPr>
            <a:t>GOVERNANÇA CORPORATIVA</a:t>
          </a:r>
          <a:endParaRPr lang="pt-BR" sz="1500" kern="1200" dirty="0">
            <a:solidFill>
              <a:schemeClr val="tx1"/>
            </a:solidFill>
            <a:latin typeface="+mj-lt"/>
          </a:endParaRPr>
        </a:p>
      </dsp:txBody>
      <dsp:txXfrm>
        <a:off x="2108252" y="386644"/>
        <a:ext cx="3009671" cy="438581"/>
      </dsp:txXfrm>
    </dsp:sp>
    <dsp:sp modelId="{BAE4533A-3A3D-4A2D-B761-9A82260EDD7E}">
      <dsp:nvSpPr>
        <dsp:cNvPr id="0" name=""/>
        <dsp:cNvSpPr/>
      </dsp:nvSpPr>
      <dsp:spPr>
        <a:xfrm>
          <a:off x="2108252" y="934871"/>
          <a:ext cx="3009671" cy="4385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500" b="1" kern="1200" dirty="0">
              <a:solidFill>
                <a:schemeClr val="tx1"/>
              </a:solidFill>
              <a:latin typeface="+mj-lt"/>
            </a:rPr>
            <a:t>CONTROLE INTERNO </a:t>
          </a:r>
        </a:p>
      </dsp:txBody>
      <dsp:txXfrm>
        <a:off x="2108252" y="934871"/>
        <a:ext cx="3009671" cy="438581"/>
      </dsp:txXfrm>
    </dsp:sp>
    <dsp:sp modelId="{75C499B5-2546-4E8D-A83C-913F1D37CEC4}">
      <dsp:nvSpPr>
        <dsp:cNvPr id="0" name=""/>
        <dsp:cNvSpPr/>
      </dsp:nvSpPr>
      <dsp:spPr>
        <a:xfrm>
          <a:off x="2108252" y="1483098"/>
          <a:ext cx="3009671" cy="4385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500" b="1" kern="1200" dirty="0">
              <a:solidFill>
                <a:schemeClr val="tx1"/>
              </a:solidFill>
              <a:latin typeface="+mj-lt"/>
            </a:rPr>
            <a:t>EDUCAÇÃO PREVIDENCIÁRIA</a:t>
          </a:r>
        </a:p>
      </dsp:txBody>
      <dsp:txXfrm>
        <a:off x="2108252" y="1483098"/>
        <a:ext cx="3009671" cy="438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7147-3B37-4EC0-BF9B-A6E4ABB90E54}">
      <dsp:nvSpPr>
        <dsp:cNvPr id="0" name=""/>
        <dsp:cNvSpPr/>
      </dsp:nvSpPr>
      <dsp:spPr>
        <a:xfrm>
          <a:off x="6527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Grupo de Trabalho  </a:t>
          </a:r>
        </a:p>
      </dsp:txBody>
      <dsp:txXfrm rot="16200000">
        <a:off x="-886743" y="1825466"/>
        <a:ext cx="2242291" cy="455750"/>
      </dsp:txXfrm>
    </dsp:sp>
    <dsp:sp modelId="{AE296591-95C4-48C6-BB64-7531806A9662}">
      <dsp:nvSpPr>
        <dsp:cNvPr id="0" name=""/>
        <dsp:cNvSpPr/>
      </dsp:nvSpPr>
      <dsp:spPr>
        <a:xfrm>
          <a:off x="462277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Setembro de 2018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4 Servidores: Tecnologia da Informação; arquivologia, protocolo, gestores das áreas interessadas.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Garamond" panose="02020404030301010803" pitchFamily="18" charset="0"/>
          </a:endParaRPr>
        </a:p>
      </dsp:txBody>
      <dsp:txXfrm>
        <a:off x="462277" y="932196"/>
        <a:ext cx="1697669" cy="2734501"/>
      </dsp:txXfrm>
    </dsp:sp>
    <dsp:sp modelId="{23FB6ABA-BFCE-4C1E-999F-5B5F84382417}">
      <dsp:nvSpPr>
        <dsp:cNvPr id="0" name=""/>
        <dsp:cNvSpPr/>
      </dsp:nvSpPr>
      <dsp:spPr>
        <a:xfrm>
          <a:off x="2365034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Normatização </a:t>
          </a:r>
        </a:p>
      </dsp:txBody>
      <dsp:txXfrm rot="16200000">
        <a:off x="1471764" y="1825466"/>
        <a:ext cx="2242291" cy="455750"/>
      </dsp:txXfrm>
    </dsp:sp>
    <dsp:sp modelId="{9F12B8C4-0A17-4AF2-A2DA-3DBA25F05BBA}">
      <dsp:nvSpPr>
        <dsp:cNvPr id="0" name=""/>
        <dsp:cNvSpPr/>
      </dsp:nvSpPr>
      <dsp:spPr>
        <a:xfrm rot="5400000">
          <a:off x="2175441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23A224-5BA4-4CD9-8AB3-0475D96D5D55}">
      <dsp:nvSpPr>
        <dsp:cNvPr id="0" name=""/>
        <dsp:cNvSpPr/>
      </dsp:nvSpPr>
      <dsp:spPr>
        <a:xfrm>
          <a:off x="2820784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Outubro de 2018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Instrução Normativa nº 57, de 29 de outubro de 2018.</a:t>
          </a:r>
        </a:p>
      </dsp:txBody>
      <dsp:txXfrm>
        <a:off x="2820784" y="932196"/>
        <a:ext cx="1697669" cy="2734501"/>
      </dsp:txXfrm>
    </dsp:sp>
    <dsp:sp modelId="{E0C09084-703D-4917-BA1F-44402B448411}">
      <dsp:nvSpPr>
        <dsp:cNvPr id="0" name=""/>
        <dsp:cNvSpPr/>
      </dsp:nvSpPr>
      <dsp:spPr>
        <a:xfrm>
          <a:off x="4723541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Licitação</a:t>
          </a:r>
        </a:p>
      </dsp:txBody>
      <dsp:txXfrm rot="16200000">
        <a:off x="3830271" y="1825466"/>
        <a:ext cx="2242291" cy="455750"/>
      </dsp:txXfrm>
    </dsp:sp>
    <dsp:sp modelId="{EC31D80A-15C3-477D-BD91-7905EA47AA08}">
      <dsp:nvSpPr>
        <dsp:cNvPr id="0" name=""/>
        <dsp:cNvSpPr/>
      </dsp:nvSpPr>
      <dsp:spPr>
        <a:xfrm rot="5400000">
          <a:off x="4533949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CDAEF1-B6FD-4D93-A066-FEB0D38CEA6C}">
      <dsp:nvSpPr>
        <dsp:cNvPr id="0" name=""/>
        <dsp:cNvSpPr/>
      </dsp:nvSpPr>
      <dsp:spPr>
        <a:xfrm>
          <a:off x="5179292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Novembro de 2018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Contratação de plataforma para comunicação, atendimento e gestão do processo administrativo.</a:t>
          </a:r>
        </a:p>
      </dsp:txBody>
      <dsp:txXfrm>
        <a:off x="5179292" y="932196"/>
        <a:ext cx="1697669" cy="2734501"/>
      </dsp:txXfrm>
    </dsp:sp>
    <dsp:sp modelId="{1804201D-D729-4468-B943-C6DF876B8A0D}">
      <dsp:nvSpPr>
        <dsp:cNvPr id="0" name=""/>
        <dsp:cNvSpPr/>
      </dsp:nvSpPr>
      <dsp:spPr>
        <a:xfrm>
          <a:off x="7085832" y="920957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Início do Uso</a:t>
          </a:r>
        </a:p>
      </dsp:txBody>
      <dsp:txXfrm rot="16200000">
        <a:off x="6192561" y="1814227"/>
        <a:ext cx="2242291" cy="455750"/>
      </dsp:txXfrm>
    </dsp:sp>
    <dsp:sp modelId="{0007963C-2519-49F0-BF54-E839E0CD9B01}">
      <dsp:nvSpPr>
        <dsp:cNvPr id="0" name=""/>
        <dsp:cNvSpPr/>
      </dsp:nvSpPr>
      <dsp:spPr>
        <a:xfrm rot="5400000">
          <a:off x="6892456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F2A26-81B2-4222-BA73-3BF2692E1DA6}">
      <dsp:nvSpPr>
        <dsp:cNvPr id="0" name=""/>
        <dsp:cNvSpPr/>
      </dsp:nvSpPr>
      <dsp:spPr>
        <a:xfrm>
          <a:off x="7541582" y="920957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Janeiro de 2019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Garamond" panose="02020404030301010803" pitchFamily="18" charset="0"/>
            </a:rPr>
            <a:t>Para toda a comunicação, processos administrativos contábeis e administrativos;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Março de 2019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Garamond" panose="02020404030301010803" pitchFamily="18" charset="0"/>
            </a:rPr>
            <a:t>Todos os processos administrativos previdenciários.</a:t>
          </a:r>
        </a:p>
      </dsp:txBody>
      <dsp:txXfrm>
        <a:off x="7541582" y="920957"/>
        <a:ext cx="1697669" cy="2734501"/>
      </dsp:txXfrm>
    </dsp:sp>
    <dsp:sp modelId="{2C78EC18-9157-46E0-82A6-4304705A433D}">
      <dsp:nvSpPr>
        <dsp:cNvPr id="0" name=""/>
        <dsp:cNvSpPr/>
      </dsp:nvSpPr>
      <dsp:spPr>
        <a:xfrm>
          <a:off x="9440556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Evolução em  2021</a:t>
          </a:r>
        </a:p>
      </dsp:txBody>
      <dsp:txXfrm rot="16200000">
        <a:off x="8547286" y="1825466"/>
        <a:ext cx="2242291" cy="455750"/>
      </dsp:txXfrm>
    </dsp:sp>
    <dsp:sp modelId="{1FC065B7-79EF-4B77-A240-4D1554EB034A}">
      <dsp:nvSpPr>
        <dsp:cNvPr id="0" name=""/>
        <dsp:cNvSpPr/>
      </dsp:nvSpPr>
      <dsp:spPr>
        <a:xfrm rot="5400000">
          <a:off x="9250963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CF49E9-D2AE-4044-8543-667E20C8A1F5}">
      <dsp:nvSpPr>
        <dsp:cNvPr id="0" name=""/>
        <dsp:cNvSpPr/>
      </dsp:nvSpPr>
      <dsp:spPr>
        <a:xfrm>
          <a:off x="9896307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800" kern="1200" dirty="0">
              <a:latin typeface="Garamond" panose="02020404030301010803" pitchFamily="18" charset="0"/>
            </a:rPr>
            <a:t>Disponibilização de Protocolo para abertura de aposentadoria no Portal;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800" kern="1200" dirty="0">
              <a:latin typeface="Garamond" panose="02020404030301010803" pitchFamily="18" charset="0"/>
            </a:rPr>
            <a:t>Login único pelo </a:t>
          </a:r>
          <a:r>
            <a:rPr lang="pt-BR" sz="1800" b="1" kern="1200" dirty="0">
              <a:latin typeface="Garamond" panose="02020404030301010803" pitchFamily="18" charset="0"/>
            </a:rPr>
            <a:t>GOV.BR </a:t>
          </a:r>
          <a:r>
            <a:rPr lang="pt-BR" sz="1800" kern="1200" dirty="0">
              <a:latin typeface="Garamond" panose="02020404030301010803" pitchFamily="18" charset="0"/>
            </a:rPr>
            <a:t>ou Certificado Digital para determinados serviços.</a:t>
          </a:r>
        </a:p>
      </dsp:txBody>
      <dsp:txXfrm>
        <a:off x="9896307" y="932196"/>
        <a:ext cx="1697669" cy="2734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7147-3B37-4EC0-BF9B-A6E4ABB90E54}">
      <dsp:nvSpPr>
        <dsp:cNvPr id="0" name=""/>
        <dsp:cNvSpPr/>
      </dsp:nvSpPr>
      <dsp:spPr>
        <a:xfrm>
          <a:off x="6527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Grupo de Trabalho  </a:t>
          </a:r>
        </a:p>
      </dsp:txBody>
      <dsp:txXfrm rot="16200000">
        <a:off x="-886743" y="1825466"/>
        <a:ext cx="2242291" cy="455750"/>
      </dsp:txXfrm>
    </dsp:sp>
    <dsp:sp modelId="{AE296591-95C4-48C6-BB64-7531806A9662}">
      <dsp:nvSpPr>
        <dsp:cNvPr id="0" name=""/>
        <dsp:cNvSpPr/>
      </dsp:nvSpPr>
      <dsp:spPr>
        <a:xfrm>
          <a:off x="462277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Novembro de 2019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4 Servidores: Tecnologia da Informação; arquivologia, protocolo, gestores das áreas interessadas.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Garamond" panose="02020404030301010803" pitchFamily="18" charset="0"/>
          </a:endParaRPr>
        </a:p>
      </dsp:txBody>
      <dsp:txXfrm>
        <a:off x="462277" y="932196"/>
        <a:ext cx="1697669" cy="2734501"/>
      </dsp:txXfrm>
    </dsp:sp>
    <dsp:sp modelId="{23FB6ABA-BFCE-4C1E-999F-5B5F84382417}">
      <dsp:nvSpPr>
        <dsp:cNvPr id="0" name=""/>
        <dsp:cNvSpPr/>
      </dsp:nvSpPr>
      <dsp:spPr>
        <a:xfrm>
          <a:off x="2365034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Normatização </a:t>
          </a:r>
        </a:p>
      </dsp:txBody>
      <dsp:txXfrm rot="16200000">
        <a:off x="1471764" y="1825466"/>
        <a:ext cx="2242291" cy="455750"/>
      </dsp:txXfrm>
    </dsp:sp>
    <dsp:sp modelId="{9F12B8C4-0A17-4AF2-A2DA-3DBA25F05BBA}">
      <dsp:nvSpPr>
        <dsp:cNvPr id="0" name=""/>
        <dsp:cNvSpPr/>
      </dsp:nvSpPr>
      <dsp:spPr>
        <a:xfrm rot="5400000">
          <a:off x="2175441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23A224-5BA4-4CD9-8AB3-0475D96D5D55}">
      <dsp:nvSpPr>
        <dsp:cNvPr id="0" name=""/>
        <dsp:cNvSpPr/>
      </dsp:nvSpPr>
      <dsp:spPr>
        <a:xfrm>
          <a:off x="2820784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Dezembro de 2019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Instrução 61, de 27 de dezembro de 2019.</a:t>
          </a:r>
        </a:p>
      </dsp:txBody>
      <dsp:txXfrm>
        <a:off x="2820784" y="932196"/>
        <a:ext cx="1697669" cy="2734501"/>
      </dsp:txXfrm>
    </dsp:sp>
    <dsp:sp modelId="{E0C09084-703D-4917-BA1F-44402B448411}">
      <dsp:nvSpPr>
        <dsp:cNvPr id="0" name=""/>
        <dsp:cNvSpPr/>
      </dsp:nvSpPr>
      <dsp:spPr>
        <a:xfrm>
          <a:off x="4723541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latin typeface="Garamond" panose="02020404030301010803" pitchFamily="18" charset="0"/>
            </a:rPr>
            <a:t>Aplicativo</a:t>
          </a:r>
          <a:endParaRPr lang="pt-BR" sz="2100" b="1" kern="1200" dirty="0">
            <a:latin typeface="Garamond" panose="02020404030301010803" pitchFamily="18" charset="0"/>
          </a:endParaRPr>
        </a:p>
      </dsp:txBody>
      <dsp:txXfrm rot="16200000">
        <a:off x="3830271" y="1825466"/>
        <a:ext cx="2242291" cy="455750"/>
      </dsp:txXfrm>
    </dsp:sp>
    <dsp:sp modelId="{EC31D80A-15C3-477D-BD91-7905EA47AA08}">
      <dsp:nvSpPr>
        <dsp:cNvPr id="0" name=""/>
        <dsp:cNvSpPr/>
      </dsp:nvSpPr>
      <dsp:spPr>
        <a:xfrm rot="5400000">
          <a:off x="4533949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CDAEF1-B6FD-4D93-A066-FEB0D38CEA6C}">
      <dsp:nvSpPr>
        <dsp:cNvPr id="0" name=""/>
        <dsp:cNvSpPr/>
      </dsp:nvSpPr>
      <dsp:spPr>
        <a:xfrm>
          <a:off x="5179292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Janeiro de 2020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Início do Uso da Comunicação por </a:t>
          </a:r>
          <a:r>
            <a:rPr lang="pt-BR" sz="1800" i="1" kern="1200" dirty="0" err="1">
              <a:latin typeface="Garamond" panose="02020404030301010803" pitchFamily="18" charset="0"/>
            </a:rPr>
            <a:t>WhatsApp</a:t>
          </a:r>
          <a:r>
            <a:rPr lang="pt-BR" sz="1800" kern="1200" dirty="0">
              <a:latin typeface="Garamond" panose="02020404030301010803" pitchFamily="18" charset="0"/>
            </a:rPr>
            <a:t>, mediante “termo de aceite”.</a:t>
          </a:r>
        </a:p>
      </dsp:txBody>
      <dsp:txXfrm>
        <a:off x="5179292" y="932196"/>
        <a:ext cx="1697669" cy="2734501"/>
      </dsp:txXfrm>
    </dsp:sp>
    <dsp:sp modelId="{1804201D-D729-4468-B943-C6DF876B8A0D}">
      <dsp:nvSpPr>
        <dsp:cNvPr id="0" name=""/>
        <dsp:cNvSpPr/>
      </dsp:nvSpPr>
      <dsp:spPr>
        <a:xfrm>
          <a:off x="7085832" y="920957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Início do Uso</a:t>
          </a:r>
        </a:p>
      </dsp:txBody>
      <dsp:txXfrm rot="16200000">
        <a:off x="6192561" y="1814227"/>
        <a:ext cx="2242291" cy="455750"/>
      </dsp:txXfrm>
    </dsp:sp>
    <dsp:sp modelId="{0007963C-2519-49F0-BF54-E839E0CD9B01}">
      <dsp:nvSpPr>
        <dsp:cNvPr id="0" name=""/>
        <dsp:cNvSpPr/>
      </dsp:nvSpPr>
      <dsp:spPr>
        <a:xfrm rot="5400000">
          <a:off x="6892456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F2A26-81B2-4222-BA73-3BF2692E1DA6}">
      <dsp:nvSpPr>
        <dsp:cNvPr id="0" name=""/>
        <dsp:cNvSpPr/>
      </dsp:nvSpPr>
      <dsp:spPr>
        <a:xfrm>
          <a:off x="7541582" y="920957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Garamond" panose="02020404030301010803" pitchFamily="18" charset="0"/>
            </a:rPr>
            <a:t>Janeiro de 2020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97,5% dos segurados aceitaram ser atendidos por </a:t>
          </a:r>
          <a:r>
            <a:rPr lang="pt-BR" sz="1800" i="1" kern="1200" dirty="0" err="1">
              <a:latin typeface="Garamond" panose="02020404030301010803" pitchFamily="18" charset="0"/>
            </a:rPr>
            <a:t>WhatsApp</a:t>
          </a:r>
          <a:r>
            <a:rPr lang="pt-BR" sz="1800" i="1" kern="1200" dirty="0">
              <a:latin typeface="Garamond" panose="02020404030301010803" pitchFamily="18" charset="0"/>
            </a:rPr>
            <a:t>, que passou a ser o principal meio de comunicação</a:t>
          </a:r>
          <a:r>
            <a:rPr lang="pt-BR" sz="1800" kern="1200" dirty="0">
              <a:latin typeface="Garamond" panose="02020404030301010803" pitchFamily="18" charset="0"/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kern="1200" dirty="0">
            <a:latin typeface="Garamond" panose="02020404030301010803" pitchFamily="18" charset="0"/>
          </a:endParaRPr>
        </a:p>
      </dsp:txBody>
      <dsp:txXfrm>
        <a:off x="7541582" y="920957"/>
        <a:ext cx="1697669" cy="2734501"/>
      </dsp:txXfrm>
    </dsp:sp>
    <dsp:sp modelId="{78906170-C341-434B-A382-8A36B101605B}">
      <dsp:nvSpPr>
        <dsp:cNvPr id="0" name=""/>
        <dsp:cNvSpPr/>
      </dsp:nvSpPr>
      <dsp:spPr>
        <a:xfrm>
          <a:off x="9440556" y="932196"/>
          <a:ext cx="2278751" cy="273450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Garamond" panose="02020404030301010803" pitchFamily="18" charset="0"/>
            </a:rPr>
            <a:t>Evolução em 2021</a:t>
          </a:r>
        </a:p>
      </dsp:txBody>
      <dsp:txXfrm rot="16200000">
        <a:off x="8547286" y="1825466"/>
        <a:ext cx="2242291" cy="455750"/>
      </dsp:txXfrm>
    </dsp:sp>
    <dsp:sp modelId="{FA142E4F-FD79-4EC3-BEDC-A6269ABD0C9A}">
      <dsp:nvSpPr>
        <dsp:cNvPr id="0" name=""/>
        <dsp:cNvSpPr/>
      </dsp:nvSpPr>
      <dsp:spPr>
        <a:xfrm rot="5400000">
          <a:off x="9250963" y="3106133"/>
          <a:ext cx="401973" cy="34181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2C3BBF-4BC8-4325-93A2-AEAD0D23C380}">
      <dsp:nvSpPr>
        <dsp:cNvPr id="0" name=""/>
        <dsp:cNvSpPr/>
      </dsp:nvSpPr>
      <dsp:spPr>
        <a:xfrm>
          <a:off x="9896307" y="932196"/>
          <a:ext cx="1697669" cy="273450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Garamond" panose="02020404030301010803" pitchFamily="18" charset="0"/>
            </a:rPr>
            <a:t>Início do Atendimento Multicanal: </a:t>
          </a:r>
          <a:r>
            <a:rPr lang="pt-BR" sz="1800" b="1" kern="1200" dirty="0" err="1">
              <a:latin typeface="Garamond" panose="02020404030301010803" pitchFamily="18" charset="0"/>
            </a:rPr>
            <a:t>Whatsapp</a:t>
          </a:r>
          <a:r>
            <a:rPr lang="pt-BR" sz="1800" b="1" kern="1200" dirty="0">
              <a:latin typeface="Garamond" panose="02020404030301010803" pitchFamily="18" charset="0"/>
            </a:rPr>
            <a:t> oficial</a:t>
          </a:r>
          <a:r>
            <a:rPr lang="pt-BR" sz="1800" kern="1200" dirty="0">
              <a:latin typeface="Garamond" panose="02020404030301010803" pitchFamily="18" charset="0"/>
            </a:rPr>
            <a:t>, </a:t>
          </a:r>
          <a:r>
            <a:rPr lang="pt-BR" sz="1800" kern="1200" dirty="0" err="1">
              <a:latin typeface="Garamond" panose="02020404030301010803" pitchFamily="18" charset="0"/>
            </a:rPr>
            <a:t>telegram</a:t>
          </a:r>
          <a:r>
            <a:rPr lang="pt-BR" sz="1800" kern="1200" dirty="0">
              <a:latin typeface="Garamond" panose="02020404030301010803" pitchFamily="18" charset="0"/>
            </a:rPr>
            <a:t>, Messenger do Facebook e Chat no Portal Institucional.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Garamond" panose="02020404030301010803" pitchFamily="18" charset="0"/>
            </a:rPr>
            <a:t>Ajuda de um Bot</a:t>
          </a:r>
          <a:r>
            <a:rPr lang="pt-BR" sz="1800" kern="1200" dirty="0">
              <a:latin typeface="Garamond" panose="02020404030301010803" pitchFamily="18" charset="0"/>
            </a:rPr>
            <a:t>.</a:t>
          </a:r>
        </a:p>
      </dsp:txBody>
      <dsp:txXfrm>
        <a:off x="9896307" y="932196"/>
        <a:ext cx="1697669" cy="2734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7147-3B37-4EC0-BF9B-A6E4ABB90E54}">
      <dsp:nvSpPr>
        <dsp:cNvPr id="0" name=""/>
        <dsp:cNvSpPr/>
      </dsp:nvSpPr>
      <dsp:spPr>
        <a:xfrm>
          <a:off x="4745" y="586948"/>
          <a:ext cx="2854164" cy="342499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Garamond" panose="02020404030301010803" pitchFamily="18" charset="0"/>
            </a:rPr>
            <a:t>Ação Emergencial</a:t>
          </a:r>
        </a:p>
      </dsp:txBody>
      <dsp:txXfrm rot="16200000">
        <a:off x="-1114087" y="1705780"/>
        <a:ext cx="2808497" cy="570832"/>
      </dsp:txXfrm>
    </dsp:sp>
    <dsp:sp modelId="{AE296591-95C4-48C6-BB64-7531806A9662}">
      <dsp:nvSpPr>
        <dsp:cNvPr id="0" name=""/>
        <dsp:cNvSpPr/>
      </dsp:nvSpPr>
      <dsp:spPr>
        <a:xfrm>
          <a:off x="575577" y="586948"/>
          <a:ext cx="2126352" cy="342499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Garamond" panose="02020404030301010803" pitchFamily="18" charset="0"/>
            </a:rPr>
            <a:t>Março de 2020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Garamond" panose="02020404030301010803" pitchFamily="18" charset="0"/>
            </a:rPr>
            <a:t>Portaria nº 375/2020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Garamond" panose="02020404030301010803" pitchFamily="18" charset="0"/>
            </a:rPr>
            <a:t>Medidas Emergências: </a:t>
          </a:r>
          <a:r>
            <a:rPr lang="pt-BR" sz="1600" kern="1200" dirty="0">
              <a:latin typeface="Garamond" panose="02020404030301010803" pitchFamily="18" charset="0"/>
            </a:rPr>
            <a:t>suspensão do atendimento presencial e adotou o regime de teletrabalho.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latin typeface="Garamond" panose="02020404030301010803" pitchFamily="18" charset="0"/>
          </a:endParaRPr>
        </a:p>
      </dsp:txBody>
      <dsp:txXfrm>
        <a:off x="575577" y="586948"/>
        <a:ext cx="2126352" cy="3424997"/>
      </dsp:txXfrm>
    </dsp:sp>
    <dsp:sp modelId="{23FB6ABA-BFCE-4C1E-999F-5B5F84382417}">
      <dsp:nvSpPr>
        <dsp:cNvPr id="0" name=""/>
        <dsp:cNvSpPr/>
      </dsp:nvSpPr>
      <dsp:spPr>
        <a:xfrm>
          <a:off x="2958805" y="586948"/>
          <a:ext cx="2854164" cy="342499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Garamond" panose="02020404030301010803" pitchFamily="18" charset="0"/>
            </a:rPr>
            <a:t>Organização do Trabalho </a:t>
          </a:r>
        </a:p>
      </dsp:txBody>
      <dsp:txXfrm rot="16200000">
        <a:off x="1839972" y="1705780"/>
        <a:ext cx="2808497" cy="570832"/>
      </dsp:txXfrm>
    </dsp:sp>
    <dsp:sp modelId="{9F12B8C4-0A17-4AF2-A2DA-3DBA25F05BBA}">
      <dsp:nvSpPr>
        <dsp:cNvPr id="0" name=""/>
        <dsp:cNvSpPr/>
      </dsp:nvSpPr>
      <dsp:spPr>
        <a:xfrm rot="5400000">
          <a:off x="2721265" y="3310679"/>
          <a:ext cx="503621" cy="4281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23A224-5BA4-4CD9-8AB3-0475D96D5D55}">
      <dsp:nvSpPr>
        <dsp:cNvPr id="0" name=""/>
        <dsp:cNvSpPr/>
      </dsp:nvSpPr>
      <dsp:spPr>
        <a:xfrm>
          <a:off x="3529638" y="586948"/>
          <a:ext cx="2126352" cy="342499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Garamond" panose="02020404030301010803" pitchFamily="18" charset="0"/>
            </a:rPr>
            <a:t>Março de 2020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Garamond" panose="02020404030301010803" pitchFamily="18" charset="0"/>
            </a:rPr>
            <a:t>Portaria nº 376/2020.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Garamond" panose="02020404030301010803" pitchFamily="18" charset="0"/>
            </a:rPr>
            <a:t>Suspensão do Atendimento Presencial;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Garamond" panose="02020404030301010803" pitchFamily="18" charset="0"/>
            </a:rPr>
            <a:t>Sistema de Plantão Presencial;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Garamond" panose="02020404030301010803" pitchFamily="18" charset="0"/>
            </a:rPr>
            <a:t>Teletrabalho em Revezamento</a:t>
          </a:r>
        </a:p>
      </dsp:txBody>
      <dsp:txXfrm>
        <a:off x="3529638" y="586948"/>
        <a:ext cx="2126352" cy="3424997"/>
      </dsp:txXfrm>
    </dsp:sp>
    <dsp:sp modelId="{7DA8B8A7-6456-4EAD-95E6-08F42A1EB9C2}">
      <dsp:nvSpPr>
        <dsp:cNvPr id="0" name=""/>
        <dsp:cNvSpPr/>
      </dsp:nvSpPr>
      <dsp:spPr>
        <a:xfrm>
          <a:off x="5912865" y="586948"/>
          <a:ext cx="2854164" cy="342499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Garamond" panose="02020404030301010803" pitchFamily="18" charset="0"/>
            </a:rPr>
            <a:t>Regulamentação Definitiva</a:t>
          </a:r>
        </a:p>
      </dsp:txBody>
      <dsp:txXfrm rot="16200000">
        <a:off x="4794032" y="1705780"/>
        <a:ext cx="2808497" cy="570832"/>
      </dsp:txXfrm>
    </dsp:sp>
    <dsp:sp modelId="{EC31D80A-15C3-477D-BD91-7905EA47AA08}">
      <dsp:nvSpPr>
        <dsp:cNvPr id="0" name=""/>
        <dsp:cNvSpPr/>
      </dsp:nvSpPr>
      <dsp:spPr>
        <a:xfrm rot="5400000">
          <a:off x="5675325" y="3310679"/>
          <a:ext cx="503621" cy="4281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8E03F5-5A38-4F50-8F95-8B8FC189FBAA}">
      <dsp:nvSpPr>
        <dsp:cNvPr id="0" name=""/>
        <dsp:cNvSpPr/>
      </dsp:nvSpPr>
      <dsp:spPr>
        <a:xfrm>
          <a:off x="6483698" y="586948"/>
          <a:ext cx="2126352" cy="342499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Instrução Normativa nº 66/2021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Dispõe sobre o trabalho não presencial na modalidade “</a:t>
          </a:r>
          <a:r>
            <a:rPr lang="pt-BR" sz="1600" b="0" kern="1200" dirty="0"/>
            <a:t>teletrabalho</a:t>
          </a:r>
          <a:r>
            <a:rPr lang="pt-BR" sz="1400" b="0" kern="1200" dirty="0"/>
            <a:t>” e na modalidade “trabalho remoto por gestão diferenciada”, </a:t>
          </a:r>
          <a:r>
            <a:rPr lang="pt-BR" sz="1400" b="1" kern="1200" dirty="0"/>
            <a:t>no âmbito da RIOPRETOPREV</a:t>
          </a:r>
        </a:p>
      </dsp:txBody>
      <dsp:txXfrm>
        <a:off x="6483698" y="586948"/>
        <a:ext cx="2126352" cy="3424997"/>
      </dsp:txXfrm>
    </dsp:sp>
    <dsp:sp modelId="{22CBF644-AC21-43FD-932B-A6522FC11652}">
      <dsp:nvSpPr>
        <dsp:cNvPr id="0" name=""/>
        <dsp:cNvSpPr/>
      </dsp:nvSpPr>
      <dsp:spPr>
        <a:xfrm>
          <a:off x="8866925" y="586948"/>
          <a:ext cx="2854164" cy="342499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Garamond" panose="02020404030301010803" pitchFamily="18" charset="0"/>
            </a:rPr>
            <a:t>Melhoria em 2021</a:t>
          </a:r>
        </a:p>
      </dsp:txBody>
      <dsp:txXfrm rot="16200000">
        <a:off x="7748093" y="1705780"/>
        <a:ext cx="2808497" cy="570832"/>
      </dsp:txXfrm>
    </dsp:sp>
    <dsp:sp modelId="{03DA3722-BC1A-4FF7-8303-8F25DB9C6F23}">
      <dsp:nvSpPr>
        <dsp:cNvPr id="0" name=""/>
        <dsp:cNvSpPr/>
      </dsp:nvSpPr>
      <dsp:spPr>
        <a:xfrm rot="5400000">
          <a:off x="8629385" y="3310679"/>
          <a:ext cx="503621" cy="42812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D307C-633A-44B8-9703-904C6DD33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20F4B3-12F7-4B02-93F0-4D1380F2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38152B-D03C-459C-A891-20B7FC86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1E305A-4CC8-468B-A7A9-F027B6BB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75227-9FEC-4FEE-BD1D-5B0C803D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40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CAFD4-BF8E-4E70-8C5C-F5DA329D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8B7322-1E4A-4F5E-8063-1296CCA23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C81EE7-FFD0-4253-9CEB-5C6B5603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B6D57-93B8-44F3-9F93-FD83F2B7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F32BB4-4A9E-4B3D-9264-06D838E6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5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7653F7-13A1-4B9D-AEB9-80327A256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99C18B-153A-4E02-87E4-3CD17F949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81EBAE-25A3-42FD-B824-E5F908D0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D32DD2-56A4-4793-AD7D-B6123902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C37C7E-4FC5-4499-9206-A42DEDD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8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C1ABB-5AF9-43BE-AAB3-83442DA4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44DBA-3EA2-423D-9614-D8DD33A3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F660B6-94FE-4CFE-B5F1-1E3C4412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69A5DB-BFD0-4A14-8094-C8A0F1AB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3D2B4E-4676-4658-BB04-94FC1724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84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32A29-3700-4C7E-9656-0BEF34F3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A2A7C7-011F-4982-B590-E7D847DC8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7E5A91-3B88-4487-ACD5-696AAD3D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4D4B04-7C8F-40DE-B8E1-4A8C73DD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4BE25E-17ED-4DBD-8F33-19786E7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07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4A376-B1C5-4514-98F9-BBD5D204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C139FE-0135-436A-AC49-3C34073FE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B7D68C-C4CF-4404-85E7-ED2621871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98960D-23EC-4FB3-8459-EB05A9A0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EE125A-A25C-4F05-B650-EF9431F0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DBC1B3-F575-4E02-A047-1A69CE41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28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72205-2DD0-4E91-BA95-082B2F9D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10CF-98FB-48A8-9ECE-1D942B2A3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794D83-6D87-4CC7-9473-F7DB7D2B9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76C690-3E32-4C22-B459-9B700DD3A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F8E85E-F99B-4540-A8D2-01FC3B333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184E35-6395-420E-A2C5-68D4B2EE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050731-81B8-4BA5-B38E-CFBB955C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588FD2-D4DE-467C-B2A3-921D1D02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17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CD722-8966-4E04-A2F5-791D5441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A6F1E0-DF3C-4048-8C7B-0AD8F3DF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DCE3DD-89BE-4582-8E7F-006ECC8A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19B5FD-1B1E-4EA7-8294-A8D1B52C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88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BA26525-9BF1-45AF-87B7-AEC284D9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3061D5-E192-4C48-B7F0-4D974AE7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3B2663-6156-4B68-A8F5-EE337D46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55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45C0F-122A-4B0F-92DC-B6FC74D1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043474-0F6A-4A20-8A4D-9ED037D4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AF8564-57F9-4E12-B90C-84E6AB8B6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9F2EBD-7958-43D9-ACC2-BC1BA039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06B35A-AAC7-4318-91F8-B4E2A743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2720B5-C47C-47F3-82B1-2BD8AB8D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73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E03A9-58F6-45D9-9A8E-E1E641B4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25976A-55AF-4748-9DCD-D5387D3AB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B8F285-A5E9-4EB6-8A11-B11A58470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16B3DD-D92F-4996-8E4E-1189EE97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426F8B-B57D-424E-A10E-C9844507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2131FE-D31A-42B0-9B84-A9E35256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14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1DEC26-BED3-4C8F-923D-32E26CBF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5F8B8A-2EEC-48A0-8CA7-92FAC0426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074A17-D88C-49F5-BDAF-81D0BD534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0A32-EF9F-474A-8C0C-61C12FD9D870}" type="datetimeFigureOut">
              <a:rPr lang="pt-BR" smtClean="0"/>
              <a:t>05/10/2021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902708-5C02-4196-9C60-F74177EC0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9AFDF-7D29-444F-8C9B-8CD30C7A6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80A9-1E82-4CA9-8EEE-AADAF6D3B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31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v.br/10passos/trilha-10-passos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rppsassessoriaexecutiva@riopreto.sp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5E0D9-D83E-4979-9EF1-7F1BC7BD0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935" y="3140084"/>
            <a:ext cx="9144000" cy="2387600"/>
          </a:xfrm>
        </p:spPr>
        <p:txBody>
          <a:bodyPr>
            <a:normAutofit/>
          </a:bodyPr>
          <a:lstStyle/>
          <a:p>
            <a:r>
              <a:rPr lang="pt-BR" b="1" dirty="0">
                <a:latin typeface="Garamond" panose="02020404030301010803" pitchFamily="18" charset="0"/>
              </a:rPr>
              <a:t>A TRANSFORMAÇÃO DIGITAL NO RPPS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A648D6-09CC-4086-9631-4ECADFCEA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9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495600" y="4151576"/>
            <a:ext cx="2304256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79576" y="4087491"/>
            <a:ext cx="2232248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68671" y="1282095"/>
            <a:ext cx="99921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Algumas ações do Pró-Gestão que auxiliam na transformação digital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9A9BD1-F413-4AA5-B7A8-11703AC9E7EB}"/>
              </a:ext>
            </a:extLst>
          </p:cNvPr>
          <p:cNvSpPr txBox="1"/>
          <p:nvPr/>
        </p:nvSpPr>
        <p:spPr>
          <a:xfrm>
            <a:off x="1707688" y="2077685"/>
            <a:ext cx="1048431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pt-BR" sz="40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Planejamento Estratégico;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Mapeamentos das Atividades;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 err="1">
                <a:latin typeface="Garamond" panose="02020404030301010803" pitchFamily="18" charset="0"/>
              </a:rPr>
              <a:t>Manualização</a:t>
            </a:r>
            <a:r>
              <a:rPr lang="pt-BR" sz="3200" b="1" dirty="0">
                <a:latin typeface="Garamond" panose="02020404030301010803" pitchFamily="18" charset="0"/>
              </a:rPr>
              <a:t> das Atividades;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Política de Segurança da Informação;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Gestão e Controle da Base de Dados;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Transparência;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Ação de Dialogo com a Sociedade.</a:t>
            </a:r>
          </a:p>
          <a:p>
            <a:endParaRPr lang="pt-BR" sz="1800" b="1" dirty="0">
              <a:solidFill>
                <a:srgbClr val="FF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6E82995-98BE-42E3-9694-73C9A127A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7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0566" y="399307"/>
            <a:ext cx="11550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PROC. ESTRUTURANTES: MAPEADOS E MANUALIZADOS</a:t>
            </a:r>
          </a:p>
        </p:txBody>
      </p:sp>
      <p:pic>
        <p:nvPicPr>
          <p:cNvPr id="4" name="Imagem 3" descr="Diagrama, Esquemático&#10;&#10;Descrição gerada automaticamente">
            <a:extLst>
              <a:ext uri="{FF2B5EF4-FFF2-40B4-BE49-F238E27FC236}">
                <a16:creationId xmlns:a16="http://schemas.microsoft.com/office/drawing/2014/main" id="{0983D6EE-CCB9-4E98-88A4-E67F570D1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0" y="1023792"/>
            <a:ext cx="2876410" cy="58342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85908F-6D82-444F-8974-B450A26B6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48" t="31424" r="28330" b="5152"/>
          <a:stretch/>
        </p:blipFill>
        <p:spPr>
          <a:xfrm>
            <a:off x="4781349" y="1210234"/>
            <a:ext cx="7090085" cy="5382929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BE7C57F4-BD6C-4F92-9363-8536D06A030D}"/>
              </a:ext>
            </a:extLst>
          </p:cNvPr>
          <p:cNvSpPr/>
          <p:nvPr/>
        </p:nvSpPr>
        <p:spPr>
          <a:xfrm>
            <a:off x="3872754" y="3264187"/>
            <a:ext cx="908596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27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5947" y="302091"/>
            <a:ext cx="9144000" cy="1136743"/>
          </a:xfrm>
        </p:spPr>
        <p:txBody>
          <a:bodyPr/>
          <a:lstStyle/>
          <a:p>
            <a:r>
              <a:rPr lang="pt-BR" sz="7200" b="1" dirty="0">
                <a:latin typeface="Garamond" panose="02020404030301010803" pitchFamily="18" charset="0"/>
              </a:rPr>
              <a:t>Projeto</a:t>
            </a:r>
            <a:r>
              <a:rPr lang="pt-BR" b="1" dirty="0">
                <a:latin typeface="Garamond" panose="02020404030301010803" pitchFamily="18" charset="0"/>
              </a:rPr>
              <a:t> RPP Digital</a:t>
            </a: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5" y="1590262"/>
            <a:ext cx="5913989" cy="492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155DC23-C318-4EA2-9790-9096CE937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46" y="484405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4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O projeto...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latin typeface="Garamond" panose="02020404030301010803" pitchFamily="18" charset="0"/>
              </a:rPr>
              <a:t>Desde o início de 2019, buscamos uma </a:t>
            </a:r>
            <a:r>
              <a:rPr lang="pt-BR" sz="3200" b="1" dirty="0">
                <a:latin typeface="Garamond" panose="02020404030301010803" pitchFamily="18" charset="0"/>
              </a:rPr>
              <a:t>nova forma de gestão </a:t>
            </a:r>
            <a:r>
              <a:rPr lang="pt-BR" sz="3200" dirty="0">
                <a:latin typeface="Garamond" panose="02020404030301010803" pitchFamily="18" charset="0"/>
              </a:rPr>
              <a:t>denominada “RPP Digital”(v. 1.0 (2019, 2.0 (2020) e agora 3.0 (2021): nova </a:t>
            </a:r>
            <a:r>
              <a:rPr lang="pt-BR" sz="3200" b="1" dirty="0">
                <a:latin typeface="Garamond" panose="02020404030301010803" pitchFamily="18" charset="0"/>
              </a:rPr>
              <a:t>metodologia de trabalho</a:t>
            </a:r>
            <a:r>
              <a:rPr lang="pt-BR" sz="3200" dirty="0">
                <a:latin typeface="Garamond" panose="02020404030301010803" pitchFamily="18" charset="0"/>
              </a:rPr>
              <a:t>, baseada na tecnologia da informação e inovação, alicerçada em três ações fundamentais:</a:t>
            </a:r>
          </a:p>
          <a:p>
            <a:pPr marL="0" indent="0" algn="just">
              <a:buNone/>
            </a:pPr>
            <a:endParaRPr lang="pt-BR" sz="3200" dirty="0">
              <a:latin typeface="Garamond" panose="02020404030301010803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Processo digital</a:t>
            </a:r>
            <a:r>
              <a:rPr lang="pt-BR" sz="3200" dirty="0">
                <a:latin typeface="Garamond" panose="02020404030301010803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Garamond" panose="02020404030301010803" pitchFamily="18" charset="0"/>
              </a:rPr>
              <a:t>Atendimento digital por </a:t>
            </a:r>
            <a:r>
              <a:rPr lang="pt-BR" sz="3200" b="1" dirty="0">
                <a:latin typeface="Garamond" panose="02020404030301010803" pitchFamily="18" charset="0"/>
              </a:rPr>
              <a:t>aplicativos de mensagens</a:t>
            </a:r>
            <a:r>
              <a:rPr lang="pt-BR" sz="3200" dirty="0">
                <a:latin typeface="Garamond" panose="02020404030301010803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Garamond" panose="02020404030301010803" pitchFamily="18" charset="0"/>
              </a:rPr>
              <a:t>Implantação do trabalho à distância (</a:t>
            </a:r>
            <a:r>
              <a:rPr lang="pt-BR" sz="3200" b="1" dirty="0">
                <a:latin typeface="Garamond" panose="02020404030301010803" pitchFamily="18" charset="0"/>
              </a:rPr>
              <a:t>teletrabalho</a:t>
            </a:r>
            <a:r>
              <a:rPr lang="pt-BR" sz="3200" dirty="0">
                <a:latin typeface="Garamond" panose="02020404030301010803" pitchFamily="18" charset="0"/>
              </a:rPr>
              <a:t>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42CECEC-C616-42E3-8558-822E729DD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>
                <a:latin typeface="Garamond" panose="02020404030301010803" pitchFamily="18" charset="0"/>
              </a:rPr>
              <a:t>Processo Digital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241D31-92F6-4F7A-BE59-F740F7C0D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501" y="1141346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latin typeface="Garamond" panose="02020404030301010803" pitchFamily="18" charset="0"/>
              </a:rPr>
              <a:t>Como se deu a implantação?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80614"/>
              </p:ext>
            </p:extLst>
          </p:nvPr>
        </p:nvGraphicFramePr>
        <p:xfrm>
          <a:off x="264938" y="1804127"/>
          <a:ext cx="11725835" cy="459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547741AA-947D-4DAF-B228-D958F664BB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BA191-53BB-4727-BF57-7C4D2195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351" y="263038"/>
            <a:ext cx="8146312" cy="1325563"/>
          </a:xfrm>
        </p:spPr>
        <p:txBody>
          <a:bodyPr/>
          <a:lstStyle/>
          <a:p>
            <a:pPr algn="ctr"/>
            <a:r>
              <a:rPr lang="pt-BR" b="1" dirty="0">
                <a:latin typeface="Garamond" panose="02020404030301010803" pitchFamily="18" charset="0"/>
              </a:rPr>
              <a:t>Acesso aos serviços da RIOPRETOPREV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27CC47-F75C-48F8-9908-E24A35ACA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t="9768" r="16772" b="5436"/>
          <a:stretch/>
        </p:blipFill>
        <p:spPr>
          <a:xfrm>
            <a:off x="1767729" y="1983666"/>
            <a:ext cx="8418262" cy="4611296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E38126E8-998D-46A3-AFC1-77EB194536E7}"/>
              </a:ext>
            </a:extLst>
          </p:cNvPr>
          <p:cNvSpPr/>
          <p:nvPr/>
        </p:nvSpPr>
        <p:spPr>
          <a:xfrm>
            <a:off x="2310464" y="5115339"/>
            <a:ext cx="2327797" cy="3710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5AB8250-A20A-42B3-BA52-60EE1E4E2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74" y="263038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8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Garamond" panose="02020404030301010803" pitchFamily="18" charset="0"/>
              </a:rPr>
              <a:t>Consequências práticas do Projeto RPP Digital para o Município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86" y="3215015"/>
            <a:ext cx="4400725" cy="24754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A152583-AA41-4050-A06E-6366C2B1F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5" t="10713" r="14932" b="6457"/>
          <a:stretch/>
        </p:blipFill>
        <p:spPr>
          <a:xfrm>
            <a:off x="5641505" y="3019287"/>
            <a:ext cx="5539642" cy="34261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FFCA56-537F-4050-98A7-21E5EC4A6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046" y="37145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7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39924" y="1720005"/>
            <a:ext cx="8232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DIVULGAÇÃO DA PRODUTIVIDADE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9536" y="1586748"/>
            <a:ext cx="828092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750"/>
              </a:spcBef>
              <a:buClr>
                <a:srgbClr val="B2B2B2"/>
              </a:buClr>
              <a:buFont typeface="Wingdings" panose="05000000000000000000" pitchFamily="2" charset="2"/>
              <a:buChar char="Ø"/>
            </a:pPr>
            <a:endParaRPr lang="pt-BR" altLang="pt-BR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95600" y="4151576"/>
            <a:ext cx="2304256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79576" y="4087491"/>
            <a:ext cx="2232248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"/>
          <a:srcRect l="1710" t="-14324" r="-1710" b="14324"/>
          <a:stretch/>
        </p:blipFill>
        <p:spPr>
          <a:xfrm>
            <a:off x="6476850" y="2776716"/>
            <a:ext cx="4680348" cy="3589666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563526" y="2887682"/>
            <a:ext cx="541313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Grandes Números do Programa:</a:t>
            </a:r>
          </a:p>
          <a:p>
            <a:pPr algn="ctr"/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Processos Administrativos: 6.452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Circulares: 183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Manifestações Ouvidoria: 45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Ofícios: 4.652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Pareces (Jurídicos ou não): 2.727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Protocolos: 5.190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Internos: 3.611</a:t>
            </a:r>
          </a:p>
          <a:p>
            <a:pPr algn="ctr"/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601EFC4-529C-4A4B-AD7A-EC459C865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4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9893" y="236017"/>
            <a:ext cx="101350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Mudança de Realidade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9536" y="1586748"/>
            <a:ext cx="828092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750"/>
              </a:spcBef>
              <a:buClr>
                <a:srgbClr val="B2B2B2"/>
              </a:buClr>
              <a:buFont typeface="Wingdings" panose="05000000000000000000" pitchFamily="2" charset="2"/>
              <a:buChar char="Ø"/>
            </a:pPr>
            <a:endParaRPr lang="pt-BR" altLang="pt-BR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95600" y="4151576"/>
            <a:ext cx="2304256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79576" y="4087491"/>
            <a:ext cx="2232248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C8ECE4-A503-4EE0-944C-7D7A0591B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7" t="15945" r="21430" b="37441"/>
          <a:stretch/>
        </p:blipFill>
        <p:spPr>
          <a:xfrm>
            <a:off x="4025901" y="1477926"/>
            <a:ext cx="7890244" cy="50253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FE1C0A4-EBFE-49EB-AACF-EBFAE0FFF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4473D9BF-A819-4759-94C2-6879A5ABA0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213" y="3350645"/>
            <a:ext cx="304800" cy="3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 descr="Cozinha com mesa e cadeiras&#10;&#10;Descrição gerada automaticamente com confiança média">
            <a:extLst>
              <a:ext uri="{FF2B5EF4-FFF2-40B4-BE49-F238E27FC236}">
                <a16:creationId xmlns:a16="http://schemas.microsoft.com/office/drawing/2014/main" id="{F9DB6960-2AF3-4703-8ECA-A3402EE5A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" y="1275382"/>
            <a:ext cx="3505212" cy="2628909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66AA9C45-1169-4311-9DAE-D218B7155A6A}"/>
              </a:ext>
            </a:extLst>
          </p:cNvPr>
          <p:cNvSpPr/>
          <p:nvPr/>
        </p:nvSpPr>
        <p:spPr>
          <a:xfrm>
            <a:off x="838200" y="4445035"/>
            <a:ext cx="3187700" cy="826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64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FAEB084-866F-4F3C-8BF5-8866EECB1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3703"/>
            <a:ext cx="9144000" cy="1785615"/>
          </a:xfrm>
        </p:spPr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A Transformação Digital no Brasil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3EF05CBA-4214-4DF3-BB1C-A75B4AFC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61" y="4484296"/>
            <a:ext cx="10476874" cy="178561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>
                <a:latin typeface="Garamond" panose="02020404030301010803" pitchFamily="18" charset="0"/>
              </a:rPr>
              <a:t>Transformação digital significa usar a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tecnologia</a:t>
            </a:r>
            <a:r>
              <a:rPr lang="pt-BR" sz="3200" b="1" dirty="0">
                <a:latin typeface="Garamond" panose="02020404030301010803" pitchFamily="18" charset="0"/>
              </a:rPr>
              <a:t> para oferecer um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serviço público de qualidade</a:t>
            </a:r>
            <a:r>
              <a:rPr lang="pt-BR" sz="3200" b="1" dirty="0">
                <a:latin typeface="Garamond" panose="02020404030301010803" pitchFamily="18" charset="0"/>
              </a:rPr>
              <a:t>, com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menos gasto </a:t>
            </a:r>
            <a:r>
              <a:rPr lang="pt-BR" sz="3200" b="1" dirty="0">
                <a:latin typeface="Garamond" panose="02020404030301010803" pitchFamily="18" charset="0"/>
              </a:rPr>
              <a:t>de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tempo</a:t>
            </a:r>
            <a:r>
              <a:rPr lang="pt-BR" sz="3200" b="1" dirty="0">
                <a:latin typeface="Garamond" panose="02020404030301010803" pitchFamily="18" charset="0"/>
              </a:rPr>
              <a:t> e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dinheiro</a:t>
            </a:r>
            <a:r>
              <a:rPr lang="pt-BR" sz="3200" b="1" dirty="0">
                <a:latin typeface="Garamond" panose="02020404030301010803" pitchFamily="18" charset="0"/>
              </a:rPr>
              <a:t> por parte das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pessoas</a:t>
            </a:r>
            <a:r>
              <a:rPr lang="pt-BR" sz="3200" b="1" dirty="0">
                <a:latin typeface="Garamond" panose="02020404030301010803" pitchFamily="18" charset="0"/>
              </a:rPr>
              <a:t> que utilizam o serviço.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888E58-D9B6-46E4-9A18-B3C0FCDF5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3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39924" y="1439039"/>
            <a:ext cx="8232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Processos por Assunto (demanda)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9536" y="1586748"/>
            <a:ext cx="828092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750"/>
              </a:spcBef>
              <a:buClr>
                <a:srgbClr val="B2B2B2"/>
              </a:buClr>
              <a:buFont typeface="Wingdings" panose="05000000000000000000" pitchFamily="2" charset="2"/>
              <a:buChar char="Ø"/>
            </a:pPr>
            <a:endParaRPr lang="pt-BR" altLang="pt-BR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95600" y="4151576"/>
            <a:ext cx="2304256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79576" y="4087491"/>
            <a:ext cx="2232248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AB5D39-7F61-4388-91A8-04970058B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8" t="43226" r="7649"/>
          <a:stretch/>
        </p:blipFill>
        <p:spPr>
          <a:xfrm>
            <a:off x="524575" y="2579363"/>
            <a:ext cx="10863450" cy="40613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79E18BF-CF46-4075-9FA8-7A30C1F59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3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14060" y="1145926"/>
            <a:ext cx="8232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Estatísticas do Sistema (acesso externo)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9536" y="1586748"/>
            <a:ext cx="828092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750"/>
              </a:spcBef>
              <a:buClr>
                <a:srgbClr val="B2B2B2"/>
              </a:buClr>
              <a:buFont typeface="Wingdings" panose="05000000000000000000" pitchFamily="2" charset="2"/>
              <a:buChar char="Ø"/>
            </a:pPr>
            <a:endParaRPr lang="pt-BR" altLang="pt-BR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95600" y="4151576"/>
            <a:ext cx="2304256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79576" y="4087491"/>
            <a:ext cx="2232248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2A7DB3-9139-4711-804A-D5703163E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" t="21648" r="4515" b="17496"/>
          <a:stretch/>
        </p:blipFill>
        <p:spPr>
          <a:xfrm>
            <a:off x="0" y="2004685"/>
            <a:ext cx="12192000" cy="429378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25ED5FC-0E5F-4FD6-A71A-668CBF8AF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79B03A59-3FAF-4A50-A101-E7FC58A44BFF}"/>
              </a:ext>
            </a:extLst>
          </p:cNvPr>
          <p:cNvSpPr/>
          <p:nvPr/>
        </p:nvSpPr>
        <p:spPr>
          <a:xfrm rot="10800000">
            <a:off x="3437034" y="6378051"/>
            <a:ext cx="421388" cy="42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9969BE9F-3A2E-427E-B9B8-978497F01BAD}"/>
              </a:ext>
            </a:extLst>
          </p:cNvPr>
          <p:cNvSpPr/>
          <p:nvPr/>
        </p:nvSpPr>
        <p:spPr>
          <a:xfrm rot="10800000">
            <a:off x="11612737" y="6378051"/>
            <a:ext cx="383151" cy="338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956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A8A9340-E34F-4B44-A95C-88EA88DAE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31" y="1317294"/>
            <a:ext cx="9552737" cy="54549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27C632-F3A2-4196-85A0-21F215A89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9" y="309048"/>
            <a:ext cx="2051898" cy="77211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B3BE183-EE14-4BE3-A2AC-A19372465A60}"/>
              </a:ext>
            </a:extLst>
          </p:cNvPr>
          <p:cNvSpPr/>
          <p:nvPr/>
        </p:nvSpPr>
        <p:spPr>
          <a:xfrm>
            <a:off x="1877006" y="434833"/>
            <a:ext cx="8232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Consequências...</a:t>
            </a:r>
          </a:p>
        </p:txBody>
      </p:sp>
    </p:spTree>
    <p:extLst>
      <p:ext uri="{BB962C8B-B14F-4D97-AF65-F5344CB8AC3E}">
        <p14:creationId xmlns:p14="http://schemas.microsoft.com/office/powerpoint/2010/main" val="326105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6104E2-2D53-4F1D-8826-D13C8A98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0" y="1535596"/>
            <a:ext cx="11384071" cy="4953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683707A-028D-4C0D-B84D-F468C2F8D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3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2EA603D-C570-45BA-B83A-884616CE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236240"/>
            <a:ext cx="10071100" cy="530879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7DE5BA-91D3-4D33-AB65-3B3495D7A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74" y="312964"/>
            <a:ext cx="2051898" cy="77211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9BB73E4-7A17-4084-A29A-5D2B217444B0}"/>
              </a:ext>
            </a:extLst>
          </p:cNvPr>
          <p:cNvSpPr/>
          <p:nvPr/>
        </p:nvSpPr>
        <p:spPr>
          <a:xfrm>
            <a:off x="1877006" y="434833"/>
            <a:ext cx="8232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Consequências...</a:t>
            </a:r>
          </a:p>
        </p:txBody>
      </p:sp>
    </p:spTree>
    <p:extLst>
      <p:ext uri="{BB962C8B-B14F-4D97-AF65-F5344CB8AC3E}">
        <p14:creationId xmlns:p14="http://schemas.microsoft.com/office/powerpoint/2010/main" val="418460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Comunicação por aplicativos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68E553-D240-4DE5-A69F-CC252455E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Como se deu a implantação?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57450"/>
              </p:ext>
            </p:extLst>
          </p:nvPr>
        </p:nvGraphicFramePr>
        <p:xfrm>
          <a:off x="322729" y="1425388"/>
          <a:ext cx="11725835" cy="459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C701D9BA-A789-46BD-B8D2-592AB2F2A1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0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4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Garamond" panose="02020404030301010803" pitchFamily="18" charset="0"/>
              </a:rPr>
              <a:t>Principal canal de Atendimento: https://www.riopreto.sp.gov.br/riopretoprev/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7" y="6204358"/>
            <a:ext cx="1468548" cy="57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6258284"/>
            <a:ext cx="887168" cy="52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0DECD33D-FC80-44EA-8E50-1A7836ACA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4075"/>
          <a:stretch/>
        </p:blipFill>
        <p:spPr>
          <a:xfrm>
            <a:off x="1240636" y="1240020"/>
            <a:ext cx="9710728" cy="4964338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5CFAEC0-64B1-4691-BA0A-418E2242E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02" y="111625"/>
            <a:ext cx="1459023" cy="5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5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Resultados observados no período: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latin typeface="Garamond" panose="02020404030301010803" pitchFamily="18" charset="0"/>
              </a:rPr>
              <a:t>80% dos aposentados e pensionistas têm acesso ao </a:t>
            </a:r>
            <a:r>
              <a:rPr lang="pt-BR" i="1" dirty="0">
                <a:latin typeface="Garamond" panose="02020404030301010803" pitchFamily="18" charset="0"/>
              </a:rPr>
              <a:t>WhatsApp ou outra plataforma de comunicação</a:t>
            </a:r>
            <a:r>
              <a:rPr lang="pt-BR" dirty="0">
                <a:latin typeface="Garamond" panose="02020404030301010803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latin typeface="Garamond" panose="02020404030301010803" pitchFamily="18" charset="0"/>
              </a:rPr>
              <a:t>Já foram realizados cerca de 7 mil atendimentos digitais;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latin typeface="Garamond" panose="02020404030301010803" pitchFamily="18" charset="0"/>
              </a:rPr>
              <a:t>É possível conceder uma aposentadoria </a:t>
            </a:r>
            <a:r>
              <a:rPr lang="pt-BR" b="1" dirty="0">
                <a:latin typeface="Garamond" panose="02020404030301010803" pitchFamily="18" charset="0"/>
              </a:rPr>
              <a:t>sem que o segurado compareça na RIOPRETOPREV,</a:t>
            </a:r>
            <a:r>
              <a:rPr lang="pt-BR" dirty="0">
                <a:latin typeface="Garamond" panose="02020404030301010803" pitchFamily="18" charset="0"/>
              </a:rPr>
              <a:t> fazendo todo o procedimento por APP de Menagem e pelo sistema de processo digital;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latin typeface="Garamond" panose="02020404030301010803" pitchFamily="18" charset="0"/>
              </a:rPr>
              <a:t>Diminuição dos gastos com correspondência escrita (-41%):</a:t>
            </a:r>
          </a:p>
          <a:p>
            <a:pPr marL="0" indent="0">
              <a:buNone/>
            </a:pPr>
            <a:endParaRPr lang="pt-BR" sz="3200" i="1" dirty="0">
              <a:latin typeface="Garamond" panose="02020404030301010803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39027"/>
              </p:ext>
            </p:extLst>
          </p:nvPr>
        </p:nvGraphicFramePr>
        <p:xfrm>
          <a:off x="1839961" y="5125223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97085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5629099"/>
                    </a:ext>
                  </a:extLst>
                </a:gridCol>
              </a:tblGrid>
              <a:tr h="192542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Até 06/2021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7.168,10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5.666,70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4.167,71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163,05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FAEBFD04-A368-4A69-AC35-7C54095A1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Resultados observados no período: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444487"/>
            <a:ext cx="10956235" cy="47324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3200" i="1" dirty="0">
                <a:latin typeface="Garamond" panose="02020404030301010803" pitchFamily="18" charset="0"/>
              </a:rPr>
              <a:t>Despesa com combustível:</a:t>
            </a:r>
          </a:p>
          <a:p>
            <a:endParaRPr lang="pt-BR" sz="3200" i="1" dirty="0">
              <a:latin typeface="Garamond" panose="02020404030301010803" pitchFamily="18" charset="0"/>
            </a:endParaRPr>
          </a:p>
          <a:p>
            <a:endParaRPr lang="pt-BR" sz="3200" i="1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200" i="1" dirty="0">
                <a:latin typeface="Garamond" panose="02020404030301010803" pitchFamily="18" charset="0"/>
              </a:rPr>
              <a:t>Material de Consumo (inclui novamente o combustível):</a:t>
            </a:r>
          </a:p>
          <a:p>
            <a:endParaRPr lang="pt-BR" sz="3200" i="1" dirty="0">
              <a:latin typeface="Garamond" panose="02020404030301010803" pitchFamily="18" charset="0"/>
            </a:endParaRPr>
          </a:p>
          <a:p>
            <a:endParaRPr lang="pt-BR" sz="3200" i="1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3200" i="1" dirty="0">
                <a:latin typeface="Garamond" panose="02020404030301010803" pitchFamily="18" charset="0"/>
              </a:rPr>
              <a:t>Desnecessidade de aumentar a estrutura de arquivos (armários + local físico).</a:t>
            </a:r>
          </a:p>
          <a:p>
            <a:endParaRPr lang="pt-BR" sz="3200" i="1" dirty="0">
              <a:latin typeface="Garamond" panose="02020404030301010803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28199"/>
              </p:ext>
            </p:extLst>
          </p:nvPr>
        </p:nvGraphicFramePr>
        <p:xfrm>
          <a:off x="1031576" y="1959562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970859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35629099"/>
                    </a:ext>
                  </a:extLst>
                </a:gridCol>
              </a:tblGrid>
              <a:tr h="192542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Até 06/2021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2.678,79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2.352,90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1.074,14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418,64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468DAAB-E007-4FE6-B732-D107A1AF0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48110"/>
              </p:ext>
            </p:extLst>
          </p:nvPr>
        </p:nvGraphicFramePr>
        <p:xfrm>
          <a:off x="1031576" y="3828498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1711817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075918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001005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15430003"/>
                    </a:ext>
                  </a:extLst>
                </a:gridCol>
              </a:tblGrid>
              <a:tr h="192542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Até 06/2021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31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26.994,37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11.885,10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10.876,74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1.313,74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34112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866C8435-C5F8-4D35-A641-B4D71BE93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9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BA191-53BB-4727-BF57-7C4D2195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212"/>
            <a:ext cx="10515600" cy="1325563"/>
          </a:xfrm>
        </p:spPr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Transformação Digital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14C5CC-0675-41B2-AFBD-EE53E318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82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Garamond" panose="02020404030301010803" pitchFamily="18" charset="0"/>
              </a:rPr>
              <a:t>Desde o final da década de 1990, muitos países vêm investindo em projetos de governo eletrônico com o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objetivo de oferecer, virtualmente, informações e serviços para cidadãos e empresas.</a:t>
            </a: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Transformação que orienta a oferta e prestação de serviços públicos, </a:t>
            </a:r>
            <a:r>
              <a:rPr lang="pt-BR" b="1" dirty="0">
                <a:latin typeface="Garamond" panose="02020404030301010803" pitchFamily="18" charset="0"/>
              </a:rPr>
              <a:t>cada vez mais focada na </a:t>
            </a:r>
            <a:r>
              <a:rPr lang="pt-BR" b="1" dirty="0">
                <a:highlight>
                  <a:srgbClr val="FFFF00"/>
                </a:highlight>
                <a:latin typeface="Garamond" panose="02020404030301010803" pitchFamily="18" charset="0"/>
              </a:rPr>
              <a:t>melhoria dos serviços </a:t>
            </a:r>
            <a:r>
              <a:rPr lang="pt-BR" b="1" dirty="0">
                <a:latin typeface="Garamond" panose="02020404030301010803" pitchFamily="18" charset="0"/>
              </a:rPr>
              <a:t>e na </a:t>
            </a:r>
            <a:r>
              <a:rPr lang="pt-BR" b="1" dirty="0">
                <a:highlight>
                  <a:srgbClr val="FFFF00"/>
                </a:highlight>
                <a:latin typeface="Garamond" panose="02020404030301010803" pitchFamily="18" charset="0"/>
              </a:rPr>
              <a:t>satisfação do usuário</a:t>
            </a:r>
            <a:r>
              <a:rPr lang="pt-BR" b="1" dirty="0">
                <a:latin typeface="Garamond" panose="02020404030301010803" pitchFamily="18" charset="0"/>
              </a:rPr>
              <a:t>;</a:t>
            </a: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A </a:t>
            </a:r>
            <a:r>
              <a:rPr lang="pt-BR" b="1" dirty="0">
                <a:latin typeface="Garamond" panose="02020404030301010803" pitchFamily="18" charset="0"/>
              </a:rPr>
              <a:t>transformação digital não se refere apenas à </a:t>
            </a:r>
            <a:r>
              <a:rPr lang="pt-BR" b="1" dirty="0">
                <a:highlight>
                  <a:srgbClr val="FFFF00"/>
                </a:highlight>
                <a:latin typeface="Garamond" panose="02020404030301010803" pitchFamily="18" charset="0"/>
              </a:rPr>
              <a:t>digitalização de serviços públicos</a:t>
            </a:r>
            <a:r>
              <a:rPr lang="pt-BR" b="1" dirty="0">
                <a:latin typeface="Garamond" panose="02020404030301010803" pitchFamily="18" charset="0"/>
              </a:rPr>
              <a:t>, mas também ao </a:t>
            </a:r>
            <a:r>
              <a:rPr lang="pt-BR" b="1" dirty="0">
                <a:highlight>
                  <a:srgbClr val="FFFF00"/>
                </a:highlight>
                <a:latin typeface="Garamond" panose="02020404030301010803" pitchFamily="18" charset="0"/>
              </a:rPr>
              <a:t>redesenho do serviço</a:t>
            </a:r>
            <a:r>
              <a:rPr lang="pt-BR" dirty="0">
                <a:latin typeface="Garamond" panose="02020404030301010803" pitchFamily="18" charset="0"/>
              </a:rPr>
              <a:t>, de forma que ele </a:t>
            </a:r>
            <a:r>
              <a:rPr lang="pt-BR" b="1" dirty="0">
                <a:highlight>
                  <a:srgbClr val="FFFF00"/>
                </a:highlight>
                <a:latin typeface="Garamond" panose="02020404030301010803" pitchFamily="18" charset="0"/>
              </a:rPr>
              <a:t>faça sentido para seu usuário.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AAB3C7-3C35-4458-90FA-BF36C9121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98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7200" b="1" dirty="0">
                <a:latin typeface="Garamond" panose="02020404030301010803" pitchFamily="18" charset="0"/>
              </a:rPr>
              <a:t>Trabalho à distância (Teletrabalho)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443475-AEBF-458E-9108-126961E9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5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Como se deu a implantação?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51588"/>
              </p:ext>
            </p:extLst>
          </p:nvPr>
        </p:nvGraphicFramePr>
        <p:xfrm>
          <a:off x="322729" y="1425388"/>
          <a:ext cx="11725835" cy="459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1A02580E-90A0-4C14-9D15-806FA7374C10}"/>
              </a:ext>
            </a:extLst>
          </p:cNvPr>
          <p:cNvSpPr txBox="1"/>
          <p:nvPr/>
        </p:nvSpPr>
        <p:spPr>
          <a:xfrm>
            <a:off x="9635646" y="2130794"/>
            <a:ext cx="2233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>
                <a:solidFill>
                  <a:schemeClr val="bg1"/>
                </a:solidFill>
              </a:rPr>
              <a:t>Aquisição da Ferramenta de Comunicação MS TEAMS, em substituição ao comunicador SPARK.</a:t>
            </a:r>
          </a:p>
          <a:p>
            <a:pPr lvl="0"/>
            <a:endParaRPr lang="pt-BR" dirty="0">
              <a:solidFill>
                <a:schemeClr val="bg1"/>
              </a:solidFill>
            </a:endParaRPr>
          </a:p>
          <a:p>
            <a:pPr lvl="0"/>
            <a:r>
              <a:rPr lang="pt-BR" dirty="0">
                <a:solidFill>
                  <a:schemeClr val="bg1"/>
                </a:solidFill>
              </a:rPr>
              <a:t>Aquisição de Sistema para comunicação VOIP.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A8F2FF0-C22D-4BBC-8056-4B25818357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6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Resultados observados no período: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Garamond" panose="02020404030301010803" pitchFamily="18" charset="0"/>
              </a:rPr>
              <a:t>Comparação de atos praticados e benefícios concedidos pelos servidores (atos):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pt-BR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Garamond" panose="02020404030301010803" pitchFamily="18" charset="0"/>
              </a:rPr>
              <a:t>Os números já levam em conta a diminuição da demanda por benefícios por conta da lei complementar 173/2020;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Garamond" panose="02020404030301010803" pitchFamily="18" charset="0"/>
              </a:rPr>
              <a:t>Desnecessidade de o servidor se deslocar até o local de trabalho, melhorando sua qualidade de vida.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1940"/>
              </p:ext>
            </p:extLst>
          </p:nvPr>
        </p:nvGraphicFramePr>
        <p:xfrm>
          <a:off x="1152940" y="2757363"/>
          <a:ext cx="9886119" cy="925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373">
                  <a:extLst>
                    <a:ext uri="{9D8B030D-6E8A-4147-A177-3AD203B41FA5}">
                      <a16:colId xmlns:a16="http://schemas.microsoft.com/office/drawing/2014/main" val="1816081222"/>
                    </a:ext>
                  </a:extLst>
                </a:gridCol>
              </a:tblGrid>
              <a:tr h="467957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2019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06/2021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42.314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33.691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15.753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AC1DB526-B36C-4568-9B23-16F99EEB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1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5E0D9-D83E-4979-9EF1-7F1BC7BD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0990"/>
            <a:ext cx="10515600" cy="2308056"/>
          </a:xfrm>
        </p:spPr>
        <p:txBody>
          <a:bodyPr>
            <a:normAutofit/>
          </a:bodyPr>
          <a:lstStyle/>
          <a:p>
            <a:r>
              <a:rPr lang="pt-BR" sz="8000" b="1" dirty="0">
                <a:latin typeface="Garamond" panose="02020404030301010803" pitchFamily="18" charset="0"/>
              </a:rPr>
              <a:t>10 passos para a transformação digital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56BE981-3C79-45FE-8141-35C3BA90C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39046"/>
            <a:ext cx="10515600" cy="1500187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latin typeface="Garamond" panose="02020404030301010803" pitchFamily="18" charset="0"/>
                <a:hlinkClick r:id="rId2"/>
              </a:rPr>
              <a:t>https://www.gov.br/10passos/trilha-10-passos/</a:t>
            </a:r>
            <a:r>
              <a:rPr lang="pt-BR" sz="3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AE7F8B-7527-4FF2-8EFC-FAA477E73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5E0D9-D83E-4979-9EF1-7F1BC7BD0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2276"/>
            <a:ext cx="9144000" cy="1007924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Garamond" panose="02020404030301010803" pitchFamily="18" charset="0"/>
              </a:rPr>
              <a:t>Os 10 passos...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C526D3-A097-49AD-BD66-896ACB45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2070100"/>
            <a:ext cx="10426700" cy="378909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Garamond" panose="02020404030301010803" pitchFamily="18" charset="0"/>
              </a:rPr>
              <a:t>A vida dos brasileiros é </a:t>
            </a:r>
            <a:r>
              <a:rPr lang="pt-BR" sz="3200" b="1" dirty="0">
                <a:latin typeface="Garamond" panose="02020404030301010803" pitchFamily="18" charset="0"/>
              </a:rPr>
              <a:t>cada vez mais digital</a:t>
            </a:r>
            <a:r>
              <a:rPr lang="pt-BR" sz="3200" dirty="0">
                <a:latin typeface="Garamond" panose="02020404030301010803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Garamond" panose="02020404030301010803" pitchFamily="18" charset="0"/>
              </a:rPr>
              <a:t>Cidadãos e empresas querem </a:t>
            </a:r>
            <a:r>
              <a:rPr lang="pt-BR" sz="3200" b="1" dirty="0">
                <a:latin typeface="Garamond" panose="02020404030301010803" pitchFamily="18" charset="0"/>
              </a:rPr>
              <a:t>facilidade em seu dia a dia e buscam utilizar canais eletrônicos</a:t>
            </a:r>
            <a:r>
              <a:rPr lang="pt-BR" sz="3200" dirty="0">
                <a:latin typeface="Garamond" panose="02020404030301010803" pitchFamily="18" charset="0"/>
              </a:rPr>
              <a:t> para realizar suas atividades cotidianas.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Garamond" panose="02020404030301010803" pitchFamily="18" charset="0"/>
              </a:rPr>
              <a:t>Ninguém quer </a:t>
            </a:r>
            <a:r>
              <a:rPr lang="pt-BR" sz="3200" b="1" dirty="0">
                <a:latin typeface="Garamond" panose="02020404030301010803" pitchFamily="18" charset="0"/>
              </a:rPr>
              <a:t>perder tempo </a:t>
            </a:r>
            <a:r>
              <a:rPr lang="pt-BR" sz="3200" dirty="0">
                <a:latin typeface="Garamond" panose="02020404030301010803" pitchFamily="18" charset="0"/>
              </a:rPr>
              <a:t>com a </a:t>
            </a:r>
            <a:r>
              <a:rPr lang="pt-BR" sz="3200" b="1" dirty="0">
                <a:latin typeface="Garamond" panose="02020404030301010803" pitchFamily="18" charset="0"/>
              </a:rPr>
              <a:t>burocracia</a:t>
            </a:r>
            <a:r>
              <a:rPr lang="pt-BR" sz="3200" dirty="0">
                <a:latin typeface="Garamond" panose="02020404030301010803" pitchFamily="18" charset="0"/>
              </a:rPr>
              <a:t>, nem ter que se deslocar fisicamente para acessar direitos ou cumprir obrigações.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Garamond" panose="02020404030301010803" pitchFamily="18" charset="0"/>
              </a:rPr>
              <a:t>Com os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10 passos</a:t>
            </a:r>
            <a:r>
              <a:rPr lang="pt-BR" sz="3200" dirty="0">
                <a:latin typeface="Garamond" panose="02020404030301010803" pitchFamily="18" charset="0"/>
              </a:rPr>
              <a:t>, o governo federal contribui metodologicamente para o </a:t>
            </a:r>
            <a:r>
              <a:rPr lang="pt-BR" sz="3200" b="1" dirty="0">
                <a:highlight>
                  <a:srgbClr val="FFFF00"/>
                </a:highlight>
                <a:latin typeface="Garamond" panose="02020404030301010803" pitchFamily="18" charset="0"/>
              </a:rPr>
              <a:t>município trilhar seus caminhos de transformação digital</a:t>
            </a:r>
            <a:r>
              <a:rPr lang="pt-BR" sz="3200" b="1" dirty="0"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0F69CF-244C-498C-AE99-55698B4CF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5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iagrama&#10;&#10;Descrição gerada automaticamente com confiança baixa">
            <a:extLst>
              <a:ext uri="{FF2B5EF4-FFF2-40B4-BE49-F238E27FC236}">
                <a16:creationId xmlns:a16="http://schemas.microsoft.com/office/drawing/2014/main" id="{3AC7E19D-05CC-4AE7-953C-5D213DF18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5" t="15778" r="8978"/>
          <a:stretch/>
        </p:blipFill>
        <p:spPr>
          <a:xfrm>
            <a:off x="1101456" y="277015"/>
            <a:ext cx="9933709" cy="5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8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8975"/>
          </a:xfrm>
        </p:spPr>
        <p:txBody>
          <a:bodyPr>
            <a:normAutofit/>
          </a:bodyPr>
          <a:lstStyle/>
          <a:p>
            <a:r>
              <a:rPr lang="pt-BR" sz="7200" b="1" dirty="0">
                <a:latin typeface="Garamond" panose="02020404030301010803" pitchFamily="18" charset="0"/>
              </a:rPr>
              <a:t>Obrigado!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sz="3200" i="1" dirty="0">
              <a:latin typeface="Garamond" panose="02020404030301010803" pitchFamily="18" charset="0"/>
            </a:endParaRPr>
          </a:p>
          <a:p>
            <a:endParaRPr lang="pt-BR" sz="3200" i="1" dirty="0">
              <a:latin typeface="Garamond" panose="02020404030301010803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sz="3200" i="1" dirty="0">
              <a:latin typeface="Garamond" panose="02020404030301010803" pitchFamily="18" charset="0"/>
            </a:endParaRPr>
          </a:p>
          <a:p>
            <a:endParaRPr lang="pt-BR" sz="3200" i="1" dirty="0">
              <a:latin typeface="Garamond" panose="020204040303010108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9637" y="3687886"/>
            <a:ext cx="7181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Garamond" panose="02020404030301010803" pitchFamily="18" charset="0"/>
              </a:rPr>
              <a:t>Adriano Antônio Pazianoto</a:t>
            </a:r>
          </a:p>
          <a:p>
            <a:r>
              <a:rPr lang="pt-BR" sz="3200" dirty="0">
                <a:latin typeface="Garamond" panose="02020404030301010803" pitchFamily="18" charset="0"/>
              </a:rPr>
              <a:t>Diretor Executivo</a:t>
            </a:r>
          </a:p>
          <a:p>
            <a:r>
              <a:rPr lang="pt-BR" sz="3200" dirty="0">
                <a:latin typeface="Garamond" panose="02020404030301010803" pitchFamily="18" charset="0"/>
                <a:hlinkClick r:id="rId2"/>
              </a:rPr>
              <a:t>rppsassessoriaexecutiva@riopreto.sp.gov.br</a:t>
            </a:r>
            <a:endParaRPr lang="pt-BR" sz="3200" dirty="0">
              <a:latin typeface="Garamond" panose="02020404030301010803" pitchFamily="18" charset="0"/>
            </a:endParaRPr>
          </a:p>
          <a:p>
            <a:r>
              <a:rPr lang="pt-BR" sz="3200" dirty="0">
                <a:latin typeface="Garamond" panose="02020404030301010803" pitchFamily="18" charset="0"/>
              </a:rPr>
              <a:t>17-32227445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C033F9-50F6-43EA-A318-C64502398B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39" y="713763"/>
            <a:ext cx="1545536" cy="61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1B20E24-BEBF-48D0-8B60-BDEEA8DFE4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08" y="713763"/>
            <a:ext cx="1130878" cy="616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8F91AD0-9810-4779-AA27-3FFC017DD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BA191-53BB-4727-BF57-7C4D2195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519"/>
            <a:ext cx="10515600" cy="1325563"/>
          </a:xfrm>
        </p:spPr>
        <p:txBody>
          <a:bodyPr/>
          <a:lstStyle/>
          <a:p>
            <a:r>
              <a:rPr lang="pt-BR" b="1" dirty="0">
                <a:latin typeface="Garamond" panose="02020404030301010803" pitchFamily="18" charset="0"/>
              </a:rPr>
              <a:t>Serviço público (atendimento)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14C5CC-0675-41B2-AFBD-EE53E318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3270"/>
            <a:ext cx="10515600" cy="525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Garamond" panose="02020404030301010803" pitchFamily="18" charset="0"/>
              </a:rPr>
              <a:t>O macroprocesso de um serviço público é essencialmente o mesmo: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B06E97A-8F39-4764-A826-3F195D4E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444733"/>
              </p:ext>
            </p:extLst>
          </p:nvPr>
        </p:nvGraphicFramePr>
        <p:xfrm>
          <a:off x="2880242" y="3137691"/>
          <a:ext cx="6431516" cy="335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B6590E5B-99DA-4C94-B7CD-B4BF70050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46" y="25402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5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5E0D9-D83E-4979-9EF1-7F1BC7BD0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455" y="2091735"/>
            <a:ext cx="10675088" cy="1007924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latin typeface="Garamond" panose="02020404030301010803" pitchFamily="18" charset="0"/>
              </a:rPr>
              <a:t>Mas a RIOPRETOPREV poderia ser um exemplo?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A6CEED-8981-4E97-AA2A-8343204B5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86" y="3429000"/>
            <a:ext cx="5168227" cy="3190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A342350-8000-4926-B77E-7AB580BDF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46" y="3760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10666" y="1150744"/>
            <a:ext cx="8232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INÍCIO DA TRANSFORMAÇÃO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19536" y="1586748"/>
            <a:ext cx="828092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750"/>
              </a:spcBef>
              <a:buClr>
                <a:srgbClr val="B2B2B2"/>
              </a:buClr>
              <a:buFont typeface="Wingdings" panose="05000000000000000000" pitchFamily="2" charset="2"/>
              <a:buChar char="Ø"/>
            </a:pPr>
            <a:endParaRPr lang="pt-BR" altLang="pt-BR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95600" y="4151576"/>
            <a:ext cx="2304256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79576" y="4087491"/>
            <a:ext cx="2232248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"/>
          <a:srcRect l="1710" t="-14324" r="-1710" b="14324"/>
          <a:stretch/>
        </p:blipFill>
        <p:spPr>
          <a:xfrm>
            <a:off x="5926936" y="2233079"/>
            <a:ext cx="5043537" cy="4168049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914399" y="2985626"/>
            <a:ext cx="471905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Desde 01/03/2019,  os processos administrativos da entidade tramitam de forma digital!</a:t>
            </a:r>
          </a:p>
          <a:p>
            <a:pPr algn="ctr"/>
            <a:endParaRPr lang="pt-BR" alt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pt-BR" alt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Já estamos no RPP Digital 3.0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A2627D7-D33D-4273-9659-0D5F21797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5E0D9-D83E-4979-9EF1-7F1BC7BD0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Garamond" panose="02020404030301010803" pitchFamily="18" charset="0"/>
              </a:rPr>
              <a:t>Como o processo de transformação digital </a:t>
            </a:r>
            <a:r>
              <a:rPr lang="pt-BR" b="1" dirty="0">
                <a:highlight>
                  <a:srgbClr val="FFFF00"/>
                </a:highlight>
                <a:latin typeface="Garamond" panose="02020404030301010803" pitchFamily="18" charset="0"/>
              </a:rPr>
              <a:t>ocorre</a:t>
            </a:r>
            <a:r>
              <a:rPr lang="pt-BR" b="1" dirty="0">
                <a:latin typeface="Garamond" panose="02020404030301010803" pitchFamily="18" charset="0"/>
              </a:rPr>
              <a:t> na RIOPRETOPREV?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F2A5AE-BE52-49A0-8F4C-FF15E4888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5E0D9-D83E-4979-9EF1-7F1BC7BD0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456" y="2310704"/>
            <a:ext cx="10675088" cy="1007924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latin typeface="Garamond" panose="02020404030301010803" pitchFamily="18" charset="0"/>
              </a:rPr>
              <a:t>Como funciona a RIOPRETOPREV?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C526D3-A097-49AD-BD66-896ACB45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427" y="3427834"/>
            <a:ext cx="11198087" cy="281277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dirty="0">
                <a:latin typeface="Garamond" panose="02020404030301010803" pitchFamily="18" charset="0"/>
              </a:rPr>
              <a:t>Autarquia Municipal </a:t>
            </a:r>
            <a:r>
              <a:rPr lang="pt-BR" sz="3200" dirty="0">
                <a:latin typeface="Garamond" panose="02020404030301010803" pitchFamily="18" charset="0"/>
              </a:rPr>
              <a:t>responsável pela gestão do Regime Próprio de Previdência Social do Município de São José do Rio Preto.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Garamond" panose="02020404030301010803" pitchFamily="18" charset="0"/>
              </a:rPr>
              <a:t>Arrecada contribuições previdenciárias;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Garamond" panose="02020404030301010803" pitchFamily="18" charset="0"/>
              </a:rPr>
              <a:t>Investe recursos no mercado financeiro;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Garamond" panose="02020404030301010803" pitchFamily="18" charset="0"/>
              </a:rPr>
              <a:t>Concede aposentadorias e pensões;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latin typeface="Garamond" panose="02020404030301010803" pitchFamily="18" charset="0"/>
              </a:rPr>
              <a:t>Realiza o pagamento de Aposentadorias e Pensões;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0FB033-462D-4ECC-ABFF-FE4BB00A0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39924" y="1161988"/>
            <a:ext cx="82325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COLABORAÇÃO DO </a:t>
            </a:r>
            <a:r>
              <a:rPr lang="pt-BR" alt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PRO-GESTÃO </a:t>
            </a:r>
            <a:r>
              <a:rPr lang="pt-BR" alt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RPPS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9965" y="2585018"/>
            <a:ext cx="1109207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buClr>
                <a:srgbClr val="B2B2B2"/>
              </a:buClr>
            </a:pPr>
            <a:r>
              <a:rPr lang="pt-BR" alt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É um programa de certificação institucional que tem por objetivo incentivar os Regimes Próprios de Previdência a adotarem melhores práticas de gestão previdenciária, através de ações nas seguintes áreas: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495600" y="4151576"/>
            <a:ext cx="2304256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79576" y="4087491"/>
            <a:ext cx="2232248" cy="715089"/>
          </a:xfrm>
          <a:prstGeom prst="round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pt-BR" sz="3600" dirty="0">
              <a:ln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0881129"/>
              </p:ext>
            </p:extLst>
          </p:nvPr>
        </p:nvGraphicFramePr>
        <p:xfrm>
          <a:off x="4295801" y="4445035"/>
          <a:ext cx="597666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DE9C1229-D61F-430A-87CC-B5F76FA33C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46" y="617392"/>
            <a:ext cx="2051898" cy="7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45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1161</Words>
  <Application>Microsoft Office PowerPoint</Application>
  <PresentationFormat>Widescreen</PresentationFormat>
  <Paragraphs>181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Garamond</vt:lpstr>
      <vt:lpstr>Times New Roman</vt:lpstr>
      <vt:lpstr>Wingdings</vt:lpstr>
      <vt:lpstr>Tema do Office</vt:lpstr>
      <vt:lpstr>A TRANSFORMAÇÃO DIGITAL NO RPPS</vt:lpstr>
      <vt:lpstr>A Transformação Digital no Brasil</vt:lpstr>
      <vt:lpstr>Transformação Digital</vt:lpstr>
      <vt:lpstr>Serviço público (atendimento)</vt:lpstr>
      <vt:lpstr>Mas a RIOPRETOPREV poderia ser um exemplo?</vt:lpstr>
      <vt:lpstr>Apresentação do PowerPoint</vt:lpstr>
      <vt:lpstr>Como o processo de transformação digital ocorre na RIOPRETOPREV?</vt:lpstr>
      <vt:lpstr>Como funciona a RIOPRETOPREV?</vt:lpstr>
      <vt:lpstr>Apresentação do PowerPoint</vt:lpstr>
      <vt:lpstr>Apresentação do PowerPoint</vt:lpstr>
      <vt:lpstr>Apresentação do PowerPoint</vt:lpstr>
      <vt:lpstr>Projeto RPP Digital</vt:lpstr>
      <vt:lpstr>O projeto...</vt:lpstr>
      <vt:lpstr>Processo Digital</vt:lpstr>
      <vt:lpstr>Como se deu a implantação?</vt:lpstr>
      <vt:lpstr>Acesso aos serviços da RIOPRETOPREV</vt:lpstr>
      <vt:lpstr>Consequências práticas do Projeto RPP Digital para o Município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Comunicação por aplicativos</vt:lpstr>
      <vt:lpstr>Como se deu a implantação?</vt:lpstr>
      <vt:lpstr>Principal canal de Atendimento: https://www.riopreto.sp.gov.br/riopretoprev/</vt:lpstr>
      <vt:lpstr>Resultados observados no período:</vt:lpstr>
      <vt:lpstr>Resultados observados no período:</vt:lpstr>
      <vt:lpstr>Trabalho à distância (Teletrabalho)</vt:lpstr>
      <vt:lpstr>Como se deu a implantação?</vt:lpstr>
      <vt:lpstr>Resultados observados no período:</vt:lpstr>
      <vt:lpstr>10 passos para a transformação digital</vt:lpstr>
      <vt:lpstr>Os 10 passos...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Transformação Digital no Serviço Público Municipal</dc:title>
  <dc:creator>Adriano Pazianoto</dc:creator>
  <cp:lastModifiedBy>Adriano Pazianoto</cp:lastModifiedBy>
  <cp:revision>9</cp:revision>
  <dcterms:created xsi:type="dcterms:W3CDTF">2021-07-15T20:00:22Z</dcterms:created>
  <dcterms:modified xsi:type="dcterms:W3CDTF">2021-10-05T12:16:06Z</dcterms:modified>
</cp:coreProperties>
</file>